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1"/>
    <p:sldMasterId id="2147483846" r:id="rId2"/>
    <p:sldMasterId id="2147483930" r:id="rId3"/>
  </p:sldMasterIdLst>
  <p:notesMasterIdLst>
    <p:notesMasterId r:id="rId98"/>
  </p:notesMasterIdLst>
  <p:handoutMasterIdLst>
    <p:handoutMasterId r:id="rId99"/>
  </p:handoutMasterIdLst>
  <p:sldIdLst>
    <p:sldId id="452" r:id="rId4"/>
    <p:sldId id="466" r:id="rId5"/>
    <p:sldId id="479" r:id="rId6"/>
    <p:sldId id="478" r:id="rId7"/>
    <p:sldId id="480" r:id="rId8"/>
    <p:sldId id="481" r:id="rId9"/>
    <p:sldId id="482" r:id="rId10"/>
    <p:sldId id="483" r:id="rId11"/>
    <p:sldId id="484" r:id="rId12"/>
    <p:sldId id="492" r:id="rId13"/>
    <p:sldId id="487" r:id="rId14"/>
    <p:sldId id="488" r:id="rId15"/>
    <p:sldId id="489" r:id="rId16"/>
    <p:sldId id="490" r:id="rId17"/>
    <p:sldId id="491" r:id="rId18"/>
    <p:sldId id="501" r:id="rId19"/>
    <p:sldId id="502" r:id="rId20"/>
    <p:sldId id="504" r:id="rId21"/>
    <p:sldId id="505" r:id="rId22"/>
    <p:sldId id="506" r:id="rId23"/>
    <p:sldId id="507" r:id="rId24"/>
    <p:sldId id="508" r:id="rId25"/>
    <p:sldId id="510" r:id="rId26"/>
    <p:sldId id="537" r:id="rId27"/>
    <p:sldId id="538" r:id="rId28"/>
    <p:sldId id="511" r:id="rId29"/>
    <p:sldId id="526" r:id="rId30"/>
    <p:sldId id="527" r:id="rId31"/>
    <p:sldId id="529" r:id="rId32"/>
    <p:sldId id="530" r:id="rId33"/>
    <p:sldId id="532" r:id="rId34"/>
    <p:sldId id="533" r:id="rId35"/>
    <p:sldId id="534" r:id="rId36"/>
    <p:sldId id="535" r:id="rId37"/>
    <p:sldId id="542" r:id="rId38"/>
    <p:sldId id="540" r:id="rId39"/>
    <p:sldId id="541" r:id="rId40"/>
    <p:sldId id="549" r:id="rId41"/>
    <p:sldId id="619" r:id="rId42"/>
    <p:sldId id="551" r:id="rId43"/>
    <p:sldId id="552" r:id="rId44"/>
    <p:sldId id="550" r:id="rId45"/>
    <p:sldId id="556" r:id="rId46"/>
    <p:sldId id="555" r:id="rId47"/>
    <p:sldId id="608" r:id="rId48"/>
    <p:sldId id="557" r:id="rId49"/>
    <p:sldId id="558" r:id="rId50"/>
    <p:sldId id="559" r:id="rId51"/>
    <p:sldId id="560" r:id="rId52"/>
    <p:sldId id="561" r:id="rId53"/>
    <p:sldId id="562" r:id="rId54"/>
    <p:sldId id="574" r:id="rId55"/>
    <p:sldId id="564" r:id="rId56"/>
    <p:sldId id="565" r:id="rId57"/>
    <p:sldId id="615" r:id="rId58"/>
    <p:sldId id="617" r:id="rId59"/>
    <p:sldId id="566" r:id="rId60"/>
    <p:sldId id="567" r:id="rId61"/>
    <p:sldId id="618" r:id="rId62"/>
    <p:sldId id="568" r:id="rId63"/>
    <p:sldId id="569" r:id="rId64"/>
    <p:sldId id="612" r:id="rId65"/>
    <p:sldId id="570" r:id="rId66"/>
    <p:sldId id="571" r:id="rId67"/>
    <p:sldId id="572" r:id="rId68"/>
    <p:sldId id="573" r:id="rId69"/>
    <p:sldId id="575" r:id="rId70"/>
    <p:sldId id="576" r:id="rId71"/>
    <p:sldId id="605" r:id="rId72"/>
    <p:sldId id="578" r:id="rId73"/>
    <p:sldId id="579" r:id="rId74"/>
    <p:sldId id="611" r:id="rId75"/>
    <p:sldId id="589" r:id="rId76"/>
    <p:sldId id="594" r:id="rId77"/>
    <p:sldId id="595" r:id="rId78"/>
    <p:sldId id="596" r:id="rId79"/>
    <p:sldId id="580" r:id="rId80"/>
    <p:sldId id="581" r:id="rId81"/>
    <p:sldId id="587" r:id="rId82"/>
    <p:sldId id="584" r:id="rId83"/>
    <p:sldId id="583" r:id="rId84"/>
    <p:sldId id="597" r:id="rId85"/>
    <p:sldId id="606" r:id="rId86"/>
    <p:sldId id="599" r:id="rId87"/>
    <p:sldId id="600" r:id="rId88"/>
    <p:sldId id="601" r:id="rId89"/>
    <p:sldId id="620" r:id="rId90"/>
    <p:sldId id="613" r:id="rId91"/>
    <p:sldId id="603" r:id="rId92"/>
    <p:sldId id="614" r:id="rId93"/>
    <p:sldId id="373" r:id="rId94"/>
    <p:sldId id="375" r:id="rId95"/>
    <p:sldId id="376" r:id="rId96"/>
    <p:sldId id="610" r:id="rId9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DEBF1"/>
    <a:srgbClr val="9C649C"/>
    <a:srgbClr val="CBFDD0"/>
    <a:srgbClr val="C3FDC9"/>
    <a:srgbClr val="B5FDBC"/>
    <a:srgbClr val="A2FCAB"/>
    <a:srgbClr val="93FB9D"/>
    <a:srgbClr val="7AFA86"/>
    <a:srgbClr val="14CDF8"/>
    <a:srgbClr val="66EC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86" autoAdjust="0"/>
    <p:restoredTop sz="73481" autoAdjust="0"/>
  </p:normalViewPr>
  <p:slideViewPr>
    <p:cSldViewPr>
      <p:cViewPr varScale="1">
        <p:scale>
          <a:sx n="108" d="100"/>
          <a:sy n="108" d="100"/>
        </p:scale>
        <p:origin x="1424" y="200"/>
      </p:cViewPr>
      <p:guideLst>
        <p:guide orient="horz" pos="2160"/>
        <p:guide pos="2880"/>
      </p:guideLst>
    </p:cSldViewPr>
  </p:slideViewPr>
  <p:outlineViewPr>
    <p:cViewPr>
      <p:scale>
        <a:sx n="33" d="100"/>
        <a:sy n="33" d="100"/>
      </p:scale>
      <p:origin x="0" y="1188"/>
    </p:cViewPr>
  </p:outlineViewPr>
  <p:notesTextViewPr>
    <p:cViewPr>
      <p:scale>
        <a:sx n="100" d="100"/>
        <a:sy n="100" d="100"/>
      </p:scale>
      <p:origin x="0" y="0"/>
    </p:cViewPr>
  </p:notesTextViewPr>
  <p:sorterViewPr>
    <p:cViewPr>
      <p:scale>
        <a:sx n="66" d="100"/>
        <a:sy n="66" d="100"/>
      </p:scale>
      <p:origin x="0" y="11916"/>
    </p:cViewPr>
  </p:sorterViewPr>
  <p:notesViewPr>
    <p:cSldViewPr>
      <p:cViewPr varScale="1">
        <p:scale>
          <a:sx n="68" d="100"/>
          <a:sy n="68" d="100"/>
        </p:scale>
        <p:origin x="-285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notesMaster" Target="notesMasters/notes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FEA972-A51C-BF45-B842-E56EB1213C92}"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4DEEA1B9-9637-3D49-ABF5-A48D230746B2}">
      <dgm:prSet phldrT="[Text]" custT="1"/>
      <dgm:spPr>
        <a:solidFill>
          <a:schemeClr val="accent1">
            <a:lumMod val="75000"/>
          </a:schemeClr>
        </a:solidFill>
        <a:effectLst/>
      </dgm:spPr>
      <dgm:t>
        <a:bodyPr/>
        <a:lstStyle/>
        <a:p>
          <a:r>
            <a:rPr lang="zh-CN" altLang="en-US" sz="2400" dirty="0"/>
            <a:t>长期存在</a:t>
          </a:r>
          <a:endParaRPr lang="en-US" sz="2400" dirty="0"/>
        </a:p>
      </dgm:t>
    </dgm:pt>
    <dgm:pt modelId="{488E4C58-C93E-284B-BA8A-E9AA17E716B4}" type="parTrans" cxnId="{F7AF230D-9332-6841-A68E-71B819C402B2}">
      <dgm:prSet/>
      <dgm:spPr/>
      <dgm:t>
        <a:bodyPr/>
        <a:lstStyle/>
        <a:p>
          <a:endParaRPr lang="en-US"/>
        </a:p>
      </dgm:t>
    </dgm:pt>
    <dgm:pt modelId="{EAD54A57-1BC2-F043-993D-27BC488DD222}" type="sibTrans" cxnId="{F7AF230D-9332-6841-A68E-71B819C402B2}">
      <dgm:prSet/>
      <dgm:spPr/>
      <dgm:t>
        <a:bodyPr/>
        <a:lstStyle/>
        <a:p>
          <a:endParaRPr lang="en-US"/>
        </a:p>
      </dgm:t>
    </dgm:pt>
    <dgm:pt modelId="{8E79D495-3D88-E74A-91D1-E2F2D8AA6E17}">
      <dgm:prSet custT="1"/>
      <dgm:spPr/>
      <dgm:t>
        <a:bodyPr/>
        <a:lstStyle/>
        <a:p>
          <a:r>
            <a:rPr lang="zh-CN" altLang="en-US" sz="2000" dirty="0"/>
            <a:t>文件存储在硬盘或其它辅存中，用户退出系统时文件不会消失</a:t>
          </a:r>
          <a:endParaRPr lang="en-NZ" sz="2000" dirty="0"/>
        </a:p>
      </dgm:t>
    </dgm:pt>
    <dgm:pt modelId="{0DD7851C-7D03-754B-82BD-B58AD439BDC7}" type="parTrans" cxnId="{5E27C1E3-4D81-EF42-B1FF-D534A6386FF5}">
      <dgm:prSet/>
      <dgm:spPr/>
      <dgm:t>
        <a:bodyPr/>
        <a:lstStyle/>
        <a:p>
          <a:endParaRPr lang="en-US"/>
        </a:p>
      </dgm:t>
    </dgm:pt>
    <dgm:pt modelId="{636E3878-DF1E-7D4A-AC05-10BEDDF0C19C}" type="sibTrans" cxnId="{5E27C1E3-4D81-EF42-B1FF-D534A6386FF5}">
      <dgm:prSet/>
      <dgm:spPr/>
      <dgm:t>
        <a:bodyPr/>
        <a:lstStyle/>
        <a:p>
          <a:endParaRPr lang="en-US"/>
        </a:p>
      </dgm:t>
    </dgm:pt>
    <dgm:pt modelId="{00F78651-C5A9-6842-A845-76A43805E11C}">
      <dgm:prSet custT="1"/>
      <dgm:spPr>
        <a:solidFill>
          <a:schemeClr val="accent1">
            <a:lumMod val="75000"/>
          </a:schemeClr>
        </a:solidFill>
        <a:effectLst/>
      </dgm:spPr>
      <dgm:t>
        <a:bodyPr/>
        <a:lstStyle/>
        <a:p>
          <a:r>
            <a:rPr lang="zh-CN" altLang="en-US" sz="2400" dirty="0"/>
            <a:t>可在进程间共享</a:t>
          </a:r>
          <a:endParaRPr lang="en-NZ" sz="2400" dirty="0"/>
        </a:p>
      </dgm:t>
    </dgm:pt>
    <dgm:pt modelId="{EDBF70D2-70DC-9944-8430-3D9EE54FA975}" type="parTrans" cxnId="{6FB10149-E97D-E341-9D21-FA2C9BC49C0F}">
      <dgm:prSet/>
      <dgm:spPr/>
      <dgm:t>
        <a:bodyPr/>
        <a:lstStyle/>
        <a:p>
          <a:endParaRPr lang="en-US"/>
        </a:p>
      </dgm:t>
    </dgm:pt>
    <dgm:pt modelId="{2DF538B0-A375-2B47-A8F2-38725EDD0E5D}" type="sibTrans" cxnId="{6FB10149-E97D-E341-9D21-FA2C9BC49C0F}">
      <dgm:prSet/>
      <dgm:spPr/>
      <dgm:t>
        <a:bodyPr/>
        <a:lstStyle/>
        <a:p>
          <a:endParaRPr lang="en-US"/>
        </a:p>
      </dgm:t>
    </dgm:pt>
    <dgm:pt modelId="{2361C007-B111-2F43-8BF7-913321A46C6D}">
      <dgm:prSet custT="1"/>
      <dgm:spPr/>
      <dgm:t>
        <a:bodyPr/>
        <a:lstStyle/>
        <a:p>
          <a:r>
            <a:rPr lang="zh-CN" altLang="en-US" sz="2000" dirty="0"/>
            <a:t>文件有名字，具有允许受控共享的相关访问权限</a:t>
          </a:r>
          <a:endParaRPr lang="en-NZ" sz="2000" dirty="0"/>
        </a:p>
      </dgm:t>
    </dgm:pt>
    <dgm:pt modelId="{B562DB77-CE15-CB45-9BD4-D3638BAD0962}" type="parTrans" cxnId="{548C9BAB-3338-9D4F-8ED9-6E2BBF33660E}">
      <dgm:prSet/>
      <dgm:spPr/>
      <dgm:t>
        <a:bodyPr/>
        <a:lstStyle/>
        <a:p>
          <a:endParaRPr lang="en-US"/>
        </a:p>
      </dgm:t>
    </dgm:pt>
    <dgm:pt modelId="{C1195BCE-E648-F843-9C66-209BD475D22E}" type="sibTrans" cxnId="{548C9BAB-3338-9D4F-8ED9-6E2BBF33660E}">
      <dgm:prSet/>
      <dgm:spPr/>
      <dgm:t>
        <a:bodyPr/>
        <a:lstStyle/>
        <a:p>
          <a:endParaRPr lang="en-US"/>
        </a:p>
      </dgm:t>
    </dgm:pt>
    <dgm:pt modelId="{2336E8A6-58BB-3846-86B5-5CF5C416B1EB}">
      <dgm:prSet custT="1"/>
      <dgm:spPr>
        <a:solidFill>
          <a:schemeClr val="accent1">
            <a:lumMod val="75000"/>
          </a:schemeClr>
        </a:solidFill>
        <a:effectLst/>
      </dgm:spPr>
      <dgm:t>
        <a:bodyPr/>
        <a:lstStyle/>
        <a:p>
          <a:r>
            <a:rPr lang="zh-CN" altLang="en-US" sz="2400" dirty="0"/>
            <a:t>结构</a:t>
          </a:r>
          <a:endParaRPr lang="en-NZ" sz="2400" dirty="0"/>
        </a:p>
      </dgm:t>
    </dgm:pt>
    <dgm:pt modelId="{DF244C4C-04AB-9847-8C04-3D675EEA980A}" type="parTrans" cxnId="{363EEF55-BE3D-6641-B88A-1C1FE4A6F9B3}">
      <dgm:prSet/>
      <dgm:spPr/>
      <dgm:t>
        <a:bodyPr/>
        <a:lstStyle/>
        <a:p>
          <a:endParaRPr lang="en-US"/>
        </a:p>
      </dgm:t>
    </dgm:pt>
    <dgm:pt modelId="{8B5075D3-E641-D84E-9643-893E95F02555}" type="sibTrans" cxnId="{363EEF55-BE3D-6641-B88A-1C1FE4A6F9B3}">
      <dgm:prSet/>
      <dgm:spPr/>
      <dgm:t>
        <a:bodyPr/>
        <a:lstStyle/>
        <a:p>
          <a:endParaRPr lang="en-US"/>
        </a:p>
      </dgm:t>
    </dgm:pt>
    <dgm:pt modelId="{9EFC9269-2831-D641-A77A-59FF6102DF9C}" type="pres">
      <dgm:prSet presAssocID="{97FEA972-A51C-BF45-B842-E56EB1213C92}" presName="linear" presStyleCnt="0">
        <dgm:presLayoutVars>
          <dgm:animLvl val="lvl"/>
          <dgm:resizeHandles val="exact"/>
        </dgm:presLayoutVars>
      </dgm:prSet>
      <dgm:spPr/>
    </dgm:pt>
    <dgm:pt modelId="{92493CA8-BCEE-104B-8960-85FB30FD9CF4}" type="pres">
      <dgm:prSet presAssocID="{4DEEA1B9-9637-3D49-ABF5-A48D230746B2}" presName="parentText" presStyleLbl="node1" presStyleIdx="0" presStyleCnt="3" custScaleX="35515" custScaleY="45810" custLinFactNeighborX="-31608" custLinFactNeighborY="-40508">
        <dgm:presLayoutVars>
          <dgm:chMax val="0"/>
          <dgm:bulletEnabled val="1"/>
        </dgm:presLayoutVars>
      </dgm:prSet>
      <dgm:spPr/>
    </dgm:pt>
    <dgm:pt modelId="{6681C056-890B-4D43-8B61-7CB15A69B1E2}" type="pres">
      <dgm:prSet presAssocID="{4DEEA1B9-9637-3D49-ABF5-A48D230746B2}" presName="childText" presStyleLbl="revTx" presStyleIdx="0" presStyleCnt="2" custScaleY="51897" custLinFactNeighborX="472" custLinFactNeighborY="-27203">
        <dgm:presLayoutVars>
          <dgm:bulletEnabled val="1"/>
        </dgm:presLayoutVars>
      </dgm:prSet>
      <dgm:spPr/>
    </dgm:pt>
    <dgm:pt modelId="{D0906443-942C-5545-9BAC-609427B0FF41}" type="pres">
      <dgm:prSet presAssocID="{00F78651-C5A9-6842-A845-76A43805E11C}" presName="parentText" presStyleLbl="node1" presStyleIdx="1" presStyleCnt="3" custScaleX="33712" custScaleY="47508" custLinFactNeighborX="-32243" custLinFactNeighborY="-37872">
        <dgm:presLayoutVars>
          <dgm:chMax val="0"/>
          <dgm:bulletEnabled val="1"/>
        </dgm:presLayoutVars>
      </dgm:prSet>
      <dgm:spPr/>
    </dgm:pt>
    <dgm:pt modelId="{FC99B2A6-9BFE-474E-9F23-62E7498A1213}" type="pres">
      <dgm:prSet presAssocID="{00F78651-C5A9-6842-A845-76A43805E11C}" presName="childText" presStyleLbl="revTx" presStyleIdx="1" presStyleCnt="2" custScaleY="27195" custLinFactNeighborY="-27821">
        <dgm:presLayoutVars>
          <dgm:bulletEnabled val="1"/>
        </dgm:presLayoutVars>
      </dgm:prSet>
      <dgm:spPr/>
    </dgm:pt>
    <dgm:pt modelId="{18DF84C2-68D6-DD44-A821-EC4240583B12}" type="pres">
      <dgm:prSet presAssocID="{2336E8A6-58BB-3846-86B5-5CF5C416B1EB}" presName="parentText" presStyleLbl="node1" presStyleIdx="2" presStyleCnt="3" custScaleX="36557" custScaleY="40706" custLinFactNeighborX="-31342" custLinFactNeighborY="-16372">
        <dgm:presLayoutVars>
          <dgm:chMax val="0"/>
          <dgm:bulletEnabled val="1"/>
        </dgm:presLayoutVars>
      </dgm:prSet>
      <dgm:spPr/>
    </dgm:pt>
  </dgm:ptLst>
  <dgm:cxnLst>
    <dgm:cxn modelId="{F7AF230D-9332-6841-A68E-71B819C402B2}" srcId="{97FEA972-A51C-BF45-B842-E56EB1213C92}" destId="{4DEEA1B9-9637-3D49-ABF5-A48D230746B2}" srcOrd="0" destOrd="0" parTransId="{488E4C58-C93E-284B-BA8A-E9AA17E716B4}" sibTransId="{EAD54A57-1BC2-F043-993D-27BC488DD222}"/>
    <dgm:cxn modelId="{714E1733-EF27-4D3F-9A49-EDDE1020B8A6}" type="presOf" srcId="{00F78651-C5A9-6842-A845-76A43805E11C}" destId="{D0906443-942C-5545-9BAC-609427B0FF41}" srcOrd="0" destOrd="0" presId="urn:microsoft.com/office/officeart/2005/8/layout/vList2"/>
    <dgm:cxn modelId="{6FB10149-E97D-E341-9D21-FA2C9BC49C0F}" srcId="{97FEA972-A51C-BF45-B842-E56EB1213C92}" destId="{00F78651-C5A9-6842-A845-76A43805E11C}" srcOrd="1" destOrd="0" parTransId="{EDBF70D2-70DC-9944-8430-3D9EE54FA975}" sibTransId="{2DF538B0-A375-2B47-A8F2-38725EDD0E5D}"/>
    <dgm:cxn modelId="{363EEF55-BE3D-6641-B88A-1C1FE4A6F9B3}" srcId="{97FEA972-A51C-BF45-B842-E56EB1213C92}" destId="{2336E8A6-58BB-3846-86B5-5CF5C416B1EB}" srcOrd="2" destOrd="0" parTransId="{DF244C4C-04AB-9847-8C04-3D675EEA980A}" sibTransId="{8B5075D3-E641-D84E-9643-893E95F02555}"/>
    <dgm:cxn modelId="{FCF28F74-AD74-4A4C-9C14-1C7DD2241D4B}" type="presOf" srcId="{2361C007-B111-2F43-8BF7-913321A46C6D}" destId="{FC99B2A6-9BFE-474E-9F23-62E7498A1213}" srcOrd="0" destOrd="0" presId="urn:microsoft.com/office/officeart/2005/8/layout/vList2"/>
    <dgm:cxn modelId="{1411B879-C264-4D22-BCDC-060CB471DEE9}" type="presOf" srcId="{97FEA972-A51C-BF45-B842-E56EB1213C92}" destId="{9EFC9269-2831-D641-A77A-59FF6102DF9C}" srcOrd="0" destOrd="0" presId="urn:microsoft.com/office/officeart/2005/8/layout/vList2"/>
    <dgm:cxn modelId="{548C9BAB-3338-9D4F-8ED9-6E2BBF33660E}" srcId="{00F78651-C5A9-6842-A845-76A43805E11C}" destId="{2361C007-B111-2F43-8BF7-913321A46C6D}" srcOrd="0" destOrd="0" parTransId="{B562DB77-CE15-CB45-9BD4-D3638BAD0962}" sibTransId="{C1195BCE-E648-F843-9C66-209BD475D22E}"/>
    <dgm:cxn modelId="{5E27C1E3-4D81-EF42-B1FF-D534A6386FF5}" srcId="{4DEEA1B9-9637-3D49-ABF5-A48D230746B2}" destId="{8E79D495-3D88-E74A-91D1-E2F2D8AA6E17}" srcOrd="0" destOrd="0" parTransId="{0DD7851C-7D03-754B-82BD-B58AD439BDC7}" sibTransId="{636E3878-DF1E-7D4A-AC05-10BEDDF0C19C}"/>
    <dgm:cxn modelId="{BCF359EA-9355-4E3C-A3A2-2B170B75A032}" type="presOf" srcId="{8E79D495-3D88-E74A-91D1-E2F2D8AA6E17}" destId="{6681C056-890B-4D43-8B61-7CB15A69B1E2}" srcOrd="0" destOrd="0" presId="urn:microsoft.com/office/officeart/2005/8/layout/vList2"/>
    <dgm:cxn modelId="{372F79EA-3528-4294-A392-2D16DF19C693}" type="presOf" srcId="{2336E8A6-58BB-3846-86B5-5CF5C416B1EB}" destId="{18DF84C2-68D6-DD44-A821-EC4240583B12}" srcOrd="0" destOrd="0" presId="urn:microsoft.com/office/officeart/2005/8/layout/vList2"/>
    <dgm:cxn modelId="{9EBB4AEF-0174-4D92-B430-43809E2A5A8B}" type="presOf" srcId="{4DEEA1B9-9637-3D49-ABF5-A48D230746B2}" destId="{92493CA8-BCEE-104B-8960-85FB30FD9CF4}" srcOrd="0" destOrd="0" presId="urn:microsoft.com/office/officeart/2005/8/layout/vList2"/>
    <dgm:cxn modelId="{1134A1D4-D8E0-4786-8DDC-B0688B7BB36C}" type="presParOf" srcId="{9EFC9269-2831-D641-A77A-59FF6102DF9C}" destId="{92493CA8-BCEE-104B-8960-85FB30FD9CF4}" srcOrd="0" destOrd="0" presId="urn:microsoft.com/office/officeart/2005/8/layout/vList2"/>
    <dgm:cxn modelId="{5BFAC10B-1AFE-4652-8A20-AC0B45C4C6AB}" type="presParOf" srcId="{9EFC9269-2831-D641-A77A-59FF6102DF9C}" destId="{6681C056-890B-4D43-8B61-7CB15A69B1E2}" srcOrd="1" destOrd="0" presId="urn:microsoft.com/office/officeart/2005/8/layout/vList2"/>
    <dgm:cxn modelId="{4408DFE9-900F-4C45-A0A6-51DAD22F0B99}" type="presParOf" srcId="{9EFC9269-2831-D641-A77A-59FF6102DF9C}" destId="{D0906443-942C-5545-9BAC-609427B0FF41}" srcOrd="2" destOrd="0" presId="urn:microsoft.com/office/officeart/2005/8/layout/vList2"/>
    <dgm:cxn modelId="{416A25AF-4E84-4FF1-9CEC-C252BB571352}" type="presParOf" srcId="{9EFC9269-2831-D641-A77A-59FF6102DF9C}" destId="{FC99B2A6-9BFE-474E-9F23-62E7498A1213}" srcOrd="3" destOrd="0" presId="urn:microsoft.com/office/officeart/2005/8/layout/vList2"/>
    <dgm:cxn modelId="{25B007CD-FB63-42C1-B025-752A0CD9FE9A}" type="presParOf" srcId="{9EFC9269-2831-D641-A77A-59FF6102DF9C}" destId="{18DF84C2-68D6-DD44-A821-EC4240583B1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193919C-1D9B-6E49-BF5E-0A3355A91797}"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CF21BD14-417D-8D4F-BC62-5BF48B879651}">
      <dgm:prSet custT="1"/>
      <dgm:spPr>
        <a:solidFill>
          <a:schemeClr val="accent2">
            <a:lumMod val="60000"/>
            <a:lumOff val="40000"/>
          </a:schemeClr>
        </a:solidFill>
      </dgm:spPr>
      <dgm:t>
        <a:bodyPr/>
        <a:lstStyle/>
        <a:p>
          <a:pPr rtl="0"/>
          <a:r>
            <a:rPr lang="zh-CN" altLang="en-US" sz="2800" dirty="0"/>
            <a:t>文件主</a:t>
          </a:r>
          <a:endParaRPr lang="en-US" sz="2800" dirty="0"/>
        </a:p>
      </dgm:t>
    </dgm:pt>
    <dgm:pt modelId="{A46BB1F8-9B53-CA48-97DB-B30D32D226ED}" type="parTrans" cxnId="{2CF1D543-FBC7-FC4D-A9F0-8400C68C2D7D}">
      <dgm:prSet/>
      <dgm:spPr/>
      <dgm:t>
        <a:bodyPr/>
        <a:lstStyle/>
        <a:p>
          <a:endParaRPr lang="en-US"/>
        </a:p>
      </dgm:t>
    </dgm:pt>
    <dgm:pt modelId="{50A9F612-138F-BF49-9EDD-E6ECB680AFC4}" type="sibTrans" cxnId="{2CF1D543-FBC7-FC4D-A9F0-8400C68C2D7D}">
      <dgm:prSet/>
      <dgm:spPr/>
      <dgm:t>
        <a:bodyPr/>
        <a:lstStyle/>
        <a:p>
          <a:endParaRPr lang="en-US"/>
        </a:p>
      </dgm:t>
    </dgm:pt>
    <dgm:pt modelId="{A603242B-43B6-4E4C-91C9-7205218C91B0}">
      <dgm:prSet/>
      <dgm:spPr/>
      <dgm:t>
        <a:bodyPr/>
        <a:lstStyle/>
        <a:p>
          <a:pPr rtl="0"/>
          <a:r>
            <a:rPr lang="zh-CN" altLang="en-US" b="0" i="0" dirty="0"/>
            <a:t>通常是文件的初始创建者</a:t>
          </a:r>
          <a:endParaRPr lang="en-US" dirty="0"/>
        </a:p>
      </dgm:t>
    </dgm:pt>
    <dgm:pt modelId="{5AB44090-3AFF-9846-931C-F964E218ADA5}" type="parTrans" cxnId="{69E23E84-91CF-174F-8A9D-39BC4227D630}">
      <dgm:prSet/>
      <dgm:spPr/>
      <dgm:t>
        <a:bodyPr/>
        <a:lstStyle/>
        <a:p>
          <a:endParaRPr lang="en-US"/>
        </a:p>
      </dgm:t>
    </dgm:pt>
    <dgm:pt modelId="{006DA7F2-3C91-0440-BD35-24E3EBB31C20}" type="sibTrans" cxnId="{69E23E84-91CF-174F-8A9D-39BC4227D630}">
      <dgm:prSet/>
      <dgm:spPr/>
      <dgm:t>
        <a:bodyPr/>
        <a:lstStyle/>
        <a:p>
          <a:endParaRPr lang="en-US"/>
        </a:p>
      </dgm:t>
    </dgm:pt>
    <dgm:pt modelId="{B0473776-61E3-7340-8EEC-394158E4A7DB}">
      <dgm:prSet/>
      <dgm:spPr/>
      <dgm:t>
        <a:bodyPr/>
        <a:lstStyle/>
        <a:p>
          <a:pPr rtl="0"/>
          <a:r>
            <a:rPr lang="zh-CN" altLang="en-US" dirty="0"/>
            <a:t>全部权限</a:t>
          </a:r>
          <a:endParaRPr lang="en-US" dirty="0"/>
        </a:p>
      </dgm:t>
    </dgm:pt>
    <dgm:pt modelId="{164E48EE-39C8-CB4C-AFB2-3E51A4FA9FE7}" type="parTrans" cxnId="{FB6AA683-E30D-F64C-8B03-7F62FCEFC95F}">
      <dgm:prSet/>
      <dgm:spPr/>
      <dgm:t>
        <a:bodyPr/>
        <a:lstStyle/>
        <a:p>
          <a:endParaRPr lang="en-US"/>
        </a:p>
      </dgm:t>
    </dgm:pt>
    <dgm:pt modelId="{57353DB4-BE49-1143-9F85-168723B68B64}" type="sibTrans" cxnId="{FB6AA683-E30D-F64C-8B03-7F62FCEFC95F}">
      <dgm:prSet/>
      <dgm:spPr/>
      <dgm:t>
        <a:bodyPr/>
        <a:lstStyle/>
        <a:p>
          <a:endParaRPr lang="en-US"/>
        </a:p>
      </dgm:t>
    </dgm:pt>
    <dgm:pt modelId="{33A1D786-0135-1840-A144-60F79287C4C3}">
      <dgm:prSet/>
      <dgm:spPr/>
      <dgm:t>
        <a:bodyPr/>
        <a:lstStyle/>
        <a:p>
          <a:pPr rtl="0"/>
          <a:r>
            <a:rPr lang="zh-CN" altLang="en-US" dirty="0"/>
            <a:t>给</a:t>
          </a:r>
          <a:r>
            <a:rPr lang="zh-CN" altLang="en-US" dirty="0">
              <a:solidFill>
                <a:schemeClr val="tx1"/>
              </a:solidFill>
            </a:rPr>
            <a:t>其他用户</a:t>
          </a:r>
          <a:r>
            <a:rPr lang="zh-CN" altLang="en-US" dirty="0"/>
            <a:t>授权</a:t>
          </a:r>
          <a:endParaRPr lang="en-US" dirty="0"/>
        </a:p>
      </dgm:t>
    </dgm:pt>
    <dgm:pt modelId="{61EA1BC1-D78C-F648-AFDD-AB82E3AA0AF1}" type="parTrans" cxnId="{24D4D4B1-3C89-7449-A02C-2B0D15107585}">
      <dgm:prSet/>
      <dgm:spPr/>
      <dgm:t>
        <a:bodyPr/>
        <a:lstStyle/>
        <a:p>
          <a:endParaRPr lang="en-US"/>
        </a:p>
      </dgm:t>
    </dgm:pt>
    <dgm:pt modelId="{19D05B34-A950-484A-ADC7-A7F4D51F2440}" type="sibTrans" cxnId="{24D4D4B1-3C89-7449-A02C-2B0D15107585}">
      <dgm:prSet/>
      <dgm:spPr/>
      <dgm:t>
        <a:bodyPr/>
        <a:lstStyle/>
        <a:p>
          <a:endParaRPr lang="en-US"/>
        </a:p>
      </dgm:t>
    </dgm:pt>
    <dgm:pt modelId="{E6C0D814-757F-8345-A227-BB7EEB0F50D7}">
      <dgm:prSet custT="1"/>
      <dgm:spPr>
        <a:solidFill>
          <a:schemeClr val="accent2">
            <a:lumMod val="60000"/>
            <a:lumOff val="40000"/>
          </a:schemeClr>
        </a:solidFill>
      </dgm:spPr>
      <dgm:t>
        <a:bodyPr/>
        <a:lstStyle/>
        <a:p>
          <a:pPr rtl="0"/>
          <a:r>
            <a:rPr lang="zh-CN" altLang="en-US" sz="2800" dirty="0"/>
            <a:t>特定用户</a:t>
          </a:r>
          <a:endParaRPr lang="en-US" sz="2800" dirty="0"/>
        </a:p>
      </dgm:t>
    </dgm:pt>
    <dgm:pt modelId="{7645BBE5-8985-3240-80FA-D4624622DCB1}" type="parTrans" cxnId="{C44D0D29-C98E-B140-80D6-6F3058F7B826}">
      <dgm:prSet/>
      <dgm:spPr/>
      <dgm:t>
        <a:bodyPr/>
        <a:lstStyle/>
        <a:p>
          <a:endParaRPr lang="en-US"/>
        </a:p>
      </dgm:t>
    </dgm:pt>
    <dgm:pt modelId="{C650CC52-18D0-FD4E-9FC6-1AE790A8A491}" type="sibTrans" cxnId="{C44D0D29-C98E-B140-80D6-6F3058F7B826}">
      <dgm:prSet/>
      <dgm:spPr/>
      <dgm:t>
        <a:bodyPr/>
        <a:lstStyle/>
        <a:p>
          <a:endParaRPr lang="en-US"/>
        </a:p>
      </dgm:t>
    </dgm:pt>
    <dgm:pt modelId="{6E5F1D12-3B1A-CC47-A263-EB1EBF1BF4D4}">
      <dgm:prSet/>
      <dgm:spPr/>
      <dgm:t>
        <a:bodyPr/>
        <a:lstStyle/>
        <a:p>
          <a:pPr rtl="0"/>
          <a:r>
            <a:rPr lang="zh-CN" altLang="en-US" dirty="0"/>
            <a:t>由用户</a:t>
          </a:r>
          <a:r>
            <a:rPr lang="en-US" altLang="zh-CN" dirty="0"/>
            <a:t>ID</a:t>
          </a:r>
          <a:r>
            <a:rPr lang="zh-CN" altLang="en-US" dirty="0"/>
            <a:t>指定的单个用户</a:t>
          </a:r>
          <a:endParaRPr lang="en-US" dirty="0"/>
        </a:p>
      </dgm:t>
    </dgm:pt>
    <dgm:pt modelId="{56EAF750-C9A1-C742-9010-429D44EB2D59}" type="parTrans" cxnId="{3ABF8B90-99DA-0340-87E8-E627324BFD62}">
      <dgm:prSet/>
      <dgm:spPr/>
      <dgm:t>
        <a:bodyPr/>
        <a:lstStyle/>
        <a:p>
          <a:endParaRPr lang="en-US"/>
        </a:p>
      </dgm:t>
    </dgm:pt>
    <dgm:pt modelId="{A9DBCFFF-F957-4C4F-9AB2-EE4A10512DC2}" type="sibTrans" cxnId="{3ABF8B90-99DA-0340-87E8-E627324BFD62}">
      <dgm:prSet/>
      <dgm:spPr/>
      <dgm:t>
        <a:bodyPr/>
        <a:lstStyle/>
        <a:p>
          <a:endParaRPr lang="en-US"/>
        </a:p>
      </dgm:t>
    </dgm:pt>
    <dgm:pt modelId="{3671FA88-3286-DC49-ABF1-C8162697F34C}">
      <dgm:prSet custT="1"/>
      <dgm:spPr>
        <a:solidFill>
          <a:schemeClr val="accent2">
            <a:lumMod val="60000"/>
            <a:lumOff val="40000"/>
          </a:schemeClr>
        </a:solidFill>
      </dgm:spPr>
      <dgm:t>
        <a:bodyPr/>
        <a:lstStyle/>
        <a:p>
          <a:pPr rtl="0"/>
          <a:r>
            <a:rPr lang="zh-CN" altLang="en-US" sz="2800" dirty="0"/>
            <a:t>组用户</a:t>
          </a:r>
          <a:endParaRPr lang="en-US" sz="2800" dirty="0"/>
        </a:p>
      </dgm:t>
    </dgm:pt>
    <dgm:pt modelId="{BB2A68C9-D312-9D4B-BB8F-DB5584C40407}" type="parTrans" cxnId="{8D8CD3DF-F5D4-A642-963D-59E139EC62C4}">
      <dgm:prSet/>
      <dgm:spPr/>
      <dgm:t>
        <a:bodyPr/>
        <a:lstStyle/>
        <a:p>
          <a:endParaRPr lang="en-US"/>
        </a:p>
      </dgm:t>
    </dgm:pt>
    <dgm:pt modelId="{AF29CE4C-83CF-DE40-BA1D-640A1C593411}" type="sibTrans" cxnId="{8D8CD3DF-F5D4-A642-963D-59E139EC62C4}">
      <dgm:prSet/>
      <dgm:spPr/>
      <dgm:t>
        <a:bodyPr/>
        <a:lstStyle/>
        <a:p>
          <a:endParaRPr lang="en-US"/>
        </a:p>
      </dgm:t>
    </dgm:pt>
    <dgm:pt modelId="{DD19B491-5E34-2046-847C-2F5B4DA1D2B7}">
      <dgm:prSet/>
      <dgm:spPr/>
      <dgm:t>
        <a:bodyPr/>
        <a:lstStyle/>
        <a:p>
          <a:pPr rtl="0"/>
          <a:r>
            <a:rPr lang="zh-CN" altLang="en-US" dirty="0"/>
            <a:t>非单独定义的一组用户</a:t>
          </a:r>
          <a:endParaRPr lang="en-US" dirty="0"/>
        </a:p>
      </dgm:t>
    </dgm:pt>
    <dgm:pt modelId="{6A9464C0-48BD-3D4E-BD78-B68870DBF488}" type="parTrans" cxnId="{4ED96A00-E998-6A44-830B-F7D0ED3DBD77}">
      <dgm:prSet/>
      <dgm:spPr/>
      <dgm:t>
        <a:bodyPr/>
        <a:lstStyle/>
        <a:p>
          <a:endParaRPr lang="en-US"/>
        </a:p>
      </dgm:t>
    </dgm:pt>
    <dgm:pt modelId="{E68E0B85-8FF0-8845-B254-DEFA27867CF2}" type="sibTrans" cxnId="{4ED96A00-E998-6A44-830B-F7D0ED3DBD77}">
      <dgm:prSet/>
      <dgm:spPr/>
      <dgm:t>
        <a:bodyPr/>
        <a:lstStyle/>
        <a:p>
          <a:endParaRPr lang="en-US"/>
        </a:p>
      </dgm:t>
    </dgm:pt>
    <dgm:pt modelId="{6B1B1558-07C3-2B49-BA29-9B7E88E37A95}">
      <dgm:prSet custT="1"/>
      <dgm:spPr>
        <a:solidFill>
          <a:schemeClr val="accent2">
            <a:lumMod val="60000"/>
            <a:lumOff val="40000"/>
          </a:schemeClr>
        </a:solidFill>
      </dgm:spPr>
      <dgm:t>
        <a:bodyPr/>
        <a:lstStyle/>
        <a:p>
          <a:pPr rtl="0"/>
          <a:r>
            <a:rPr lang="zh-CN" altLang="en-US" sz="2800" dirty="0"/>
            <a:t>全部</a:t>
          </a:r>
          <a:endParaRPr lang="en-US" sz="2800" dirty="0"/>
        </a:p>
      </dgm:t>
    </dgm:pt>
    <dgm:pt modelId="{D8A8C0D0-99AF-884F-BBC3-966983A68A71}" type="parTrans" cxnId="{8FDE51AE-BEF3-6348-9BFF-B3E54A07A98C}">
      <dgm:prSet/>
      <dgm:spPr/>
      <dgm:t>
        <a:bodyPr/>
        <a:lstStyle/>
        <a:p>
          <a:endParaRPr lang="en-US"/>
        </a:p>
      </dgm:t>
    </dgm:pt>
    <dgm:pt modelId="{03D0A936-D56E-7046-9167-2464C693678A}" type="sibTrans" cxnId="{8FDE51AE-BEF3-6348-9BFF-B3E54A07A98C}">
      <dgm:prSet/>
      <dgm:spPr/>
      <dgm:t>
        <a:bodyPr/>
        <a:lstStyle/>
        <a:p>
          <a:endParaRPr lang="en-US"/>
        </a:p>
      </dgm:t>
    </dgm:pt>
    <dgm:pt modelId="{9AE6645A-6ECA-4843-ABE1-605EBDA1E900}">
      <dgm:prSet/>
      <dgm:spPr>
        <a:solidFill>
          <a:schemeClr val="accent1"/>
        </a:solidFill>
      </dgm:spPr>
      <dgm:t>
        <a:bodyPr/>
        <a:lstStyle/>
        <a:p>
          <a:pPr rtl="0"/>
          <a:r>
            <a:rPr lang="zh-CN" altLang="en-US" dirty="0"/>
            <a:t>有权访问该系统的所有用户</a:t>
          </a:r>
          <a:endParaRPr lang="en-US" dirty="0"/>
        </a:p>
      </dgm:t>
    </dgm:pt>
    <dgm:pt modelId="{76B3E83C-D6B0-E645-AB24-2BB2EDDCD627}" type="parTrans" cxnId="{D9DB21E9-A437-4242-B5AF-01608A606408}">
      <dgm:prSet/>
      <dgm:spPr/>
      <dgm:t>
        <a:bodyPr/>
        <a:lstStyle/>
        <a:p>
          <a:endParaRPr lang="en-US"/>
        </a:p>
      </dgm:t>
    </dgm:pt>
    <dgm:pt modelId="{6BE289D3-CE5D-8F41-87C2-1A7838F2B8AF}" type="sibTrans" cxnId="{D9DB21E9-A437-4242-B5AF-01608A606408}">
      <dgm:prSet/>
      <dgm:spPr/>
      <dgm:t>
        <a:bodyPr/>
        <a:lstStyle/>
        <a:p>
          <a:endParaRPr lang="en-US"/>
        </a:p>
      </dgm:t>
    </dgm:pt>
    <dgm:pt modelId="{A321E58C-11AC-404A-AE93-405052BF935A}">
      <dgm:prSet/>
      <dgm:spPr>
        <a:solidFill>
          <a:schemeClr val="accent1"/>
        </a:solidFill>
      </dgm:spPr>
      <dgm:t>
        <a:bodyPr/>
        <a:lstStyle/>
        <a:p>
          <a:pPr rtl="0"/>
          <a:r>
            <a:rPr lang="zh-CN" altLang="en-US" dirty="0"/>
            <a:t>公共文件</a:t>
          </a:r>
          <a:endParaRPr lang="en-US" dirty="0"/>
        </a:p>
      </dgm:t>
    </dgm:pt>
    <dgm:pt modelId="{B6C2C2C6-946F-064F-BA6C-4A39D9135414}" type="parTrans" cxnId="{1AEACDD0-0608-D546-ADF1-9F4714C7DBFF}">
      <dgm:prSet/>
      <dgm:spPr/>
      <dgm:t>
        <a:bodyPr/>
        <a:lstStyle/>
        <a:p>
          <a:endParaRPr lang="en-US"/>
        </a:p>
      </dgm:t>
    </dgm:pt>
    <dgm:pt modelId="{CEC52F11-F014-944F-BC2D-BE4083102E25}" type="sibTrans" cxnId="{1AEACDD0-0608-D546-ADF1-9F4714C7DBFF}">
      <dgm:prSet/>
      <dgm:spPr/>
      <dgm:t>
        <a:bodyPr/>
        <a:lstStyle/>
        <a:p>
          <a:endParaRPr lang="en-US"/>
        </a:p>
      </dgm:t>
    </dgm:pt>
    <dgm:pt modelId="{D79B48FD-E7EB-4641-89F2-D5D2AE13E41F}" type="pres">
      <dgm:prSet presAssocID="{4193919C-1D9B-6E49-BF5E-0A3355A91797}" presName="theList" presStyleCnt="0">
        <dgm:presLayoutVars>
          <dgm:dir/>
          <dgm:animLvl val="lvl"/>
          <dgm:resizeHandles val="exact"/>
        </dgm:presLayoutVars>
      </dgm:prSet>
      <dgm:spPr/>
    </dgm:pt>
    <dgm:pt modelId="{CEDC65A7-957A-7546-86F5-39D89F9A595D}" type="pres">
      <dgm:prSet presAssocID="{CF21BD14-417D-8D4F-BC62-5BF48B879651}" presName="compNode" presStyleCnt="0"/>
      <dgm:spPr/>
    </dgm:pt>
    <dgm:pt modelId="{86441846-E8DF-1545-BFDA-F94AE887182A}" type="pres">
      <dgm:prSet presAssocID="{CF21BD14-417D-8D4F-BC62-5BF48B879651}" presName="aNode" presStyleLbl="bgShp" presStyleIdx="0" presStyleCnt="4"/>
      <dgm:spPr/>
    </dgm:pt>
    <dgm:pt modelId="{A0ACE1D8-DD05-654B-A17E-B0F2EAFB5184}" type="pres">
      <dgm:prSet presAssocID="{CF21BD14-417D-8D4F-BC62-5BF48B879651}" presName="textNode" presStyleLbl="bgShp" presStyleIdx="0" presStyleCnt="4"/>
      <dgm:spPr/>
    </dgm:pt>
    <dgm:pt modelId="{20DF83BE-7F07-F644-9E2C-A3867C191E02}" type="pres">
      <dgm:prSet presAssocID="{CF21BD14-417D-8D4F-BC62-5BF48B879651}" presName="compChildNode" presStyleCnt="0"/>
      <dgm:spPr/>
    </dgm:pt>
    <dgm:pt modelId="{53E0D880-1BED-DD41-9FBC-1B904F8375F6}" type="pres">
      <dgm:prSet presAssocID="{CF21BD14-417D-8D4F-BC62-5BF48B879651}" presName="theInnerList" presStyleCnt="0"/>
      <dgm:spPr/>
    </dgm:pt>
    <dgm:pt modelId="{648E4223-BB38-E146-B305-BDBCD4F06ACC}" type="pres">
      <dgm:prSet presAssocID="{A603242B-43B6-4E4C-91C9-7205218C91B0}" presName="childNode" presStyleLbl="node1" presStyleIdx="0" presStyleCnt="7">
        <dgm:presLayoutVars>
          <dgm:bulletEnabled val="1"/>
        </dgm:presLayoutVars>
      </dgm:prSet>
      <dgm:spPr/>
    </dgm:pt>
    <dgm:pt modelId="{0384A2BA-A8F6-574C-8267-4705DBD2D9DC}" type="pres">
      <dgm:prSet presAssocID="{A603242B-43B6-4E4C-91C9-7205218C91B0}" presName="aSpace2" presStyleCnt="0"/>
      <dgm:spPr/>
    </dgm:pt>
    <dgm:pt modelId="{D88DA2BC-3588-E841-8E55-38A091B56E6F}" type="pres">
      <dgm:prSet presAssocID="{B0473776-61E3-7340-8EEC-394158E4A7DB}" presName="childNode" presStyleLbl="node1" presStyleIdx="1" presStyleCnt="7">
        <dgm:presLayoutVars>
          <dgm:bulletEnabled val="1"/>
        </dgm:presLayoutVars>
      </dgm:prSet>
      <dgm:spPr/>
    </dgm:pt>
    <dgm:pt modelId="{C3565448-D8A0-0A43-B576-FA1349FB0506}" type="pres">
      <dgm:prSet presAssocID="{B0473776-61E3-7340-8EEC-394158E4A7DB}" presName="aSpace2" presStyleCnt="0"/>
      <dgm:spPr/>
    </dgm:pt>
    <dgm:pt modelId="{5AF89341-01B8-D545-B3C8-F5665B3D4A15}" type="pres">
      <dgm:prSet presAssocID="{33A1D786-0135-1840-A144-60F79287C4C3}" presName="childNode" presStyleLbl="node1" presStyleIdx="2" presStyleCnt="7">
        <dgm:presLayoutVars>
          <dgm:bulletEnabled val="1"/>
        </dgm:presLayoutVars>
      </dgm:prSet>
      <dgm:spPr/>
    </dgm:pt>
    <dgm:pt modelId="{253CE6C7-7FC7-F548-9712-80EDBFB1D9CF}" type="pres">
      <dgm:prSet presAssocID="{CF21BD14-417D-8D4F-BC62-5BF48B879651}" presName="aSpace" presStyleCnt="0"/>
      <dgm:spPr/>
    </dgm:pt>
    <dgm:pt modelId="{E2A22841-001A-3B48-8895-5F00C3400D89}" type="pres">
      <dgm:prSet presAssocID="{E6C0D814-757F-8345-A227-BB7EEB0F50D7}" presName="compNode" presStyleCnt="0"/>
      <dgm:spPr/>
    </dgm:pt>
    <dgm:pt modelId="{DB0D742E-A0FB-8B49-BFF8-72B06A325F7F}" type="pres">
      <dgm:prSet presAssocID="{E6C0D814-757F-8345-A227-BB7EEB0F50D7}" presName="aNode" presStyleLbl="bgShp" presStyleIdx="1" presStyleCnt="4"/>
      <dgm:spPr/>
    </dgm:pt>
    <dgm:pt modelId="{67D78107-4121-D54D-866A-164B6BD6ADF1}" type="pres">
      <dgm:prSet presAssocID="{E6C0D814-757F-8345-A227-BB7EEB0F50D7}" presName="textNode" presStyleLbl="bgShp" presStyleIdx="1" presStyleCnt="4"/>
      <dgm:spPr/>
    </dgm:pt>
    <dgm:pt modelId="{62F39443-A0F5-1444-B862-2D6F7D3BED00}" type="pres">
      <dgm:prSet presAssocID="{E6C0D814-757F-8345-A227-BB7EEB0F50D7}" presName="compChildNode" presStyleCnt="0"/>
      <dgm:spPr/>
    </dgm:pt>
    <dgm:pt modelId="{00A923A0-0628-8C4C-9AF3-CE318B8C055D}" type="pres">
      <dgm:prSet presAssocID="{E6C0D814-757F-8345-A227-BB7EEB0F50D7}" presName="theInnerList" presStyleCnt="0"/>
      <dgm:spPr/>
    </dgm:pt>
    <dgm:pt modelId="{1B516091-6E8F-144A-B411-6233FF7A9677}" type="pres">
      <dgm:prSet presAssocID="{6E5F1D12-3B1A-CC47-A263-EB1EBF1BF4D4}" presName="childNode" presStyleLbl="node1" presStyleIdx="3" presStyleCnt="7">
        <dgm:presLayoutVars>
          <dgm:bulletEnabled val="1"/>
        </dgm:presLayoutVars>
      </dgm:prSet>
      <dgm:spPr/>
    </dgm:pt>
    <dgm:pt modelId="{BD02BF44-213F-6C4E-8517-D064C8B01046}" type="pres">
      <dgm:prSet presAssocID="{E6C0D814-757F-8345-A227-BB7EEB0F50D7}" presName="aSpace" presStyleCnt="0"/>
      <dgm:spPr/>
    </dgm:pt>
    <dgm:pt modelId="{FF561586-F88C-2F4E-9CCA-1204D78A2730}" type="pres">
      <dgm:prSet presAssocID="{3671FA88-3286-DC49-ABF1-C8162697F34C}" presName="compNode" presStyleCnt="0"/>
      <dgm:spPr/>
    </dgm:pt>
    <dgm:pt modelId="{C49F3C61-B89C-184E-A182-7592720ABFC2}" type="pres">
      <dgm:prSet presAssocID="{3671FA88-3286-DC49-ABF1-C8162697F34C}" presName="aNode" presStyleLbl="bgShp" presStyleIdx="2" presStyleCnt="4"/>
      <dgm:spPr/>
    </dgm:pt>
    <dgm:pt modelId="{8727633A-648E-424E-BF88-489119D0A048}" type="pres">
      <dgm:prSet presAssocID="{3671FA88-3286-DC49-ABF1-C8162697F34C}" presName="textNode" presStyleLbl="bgShp" presStyleIdx="2" presStyleCnt="4"/>
      <dgm:spPr/>
    </dgm:pt>
    <dgm:pt modelId="{5A3F0B1A-5791-0345-8B15-19261E18003E}" type="pres">
      <dgm:prSet presAssocID="{3671FA88-3286-DC49-ABF1-C8162697F34C}" presName="compChildNode" presStyleCnt="0"/>
      <dgm:spPr/>
    </dgm:pt>
    <dgm:pt modelId="{EC2A7590-4B18-A84E-B3FF-601EBD055C00}" type="pres">
      <dgm:prSet presAssocID="{3671FA88-3286-DC49-ABF1-C8162697F34C}" presName="theInnerList" presStyleCnt="0"/>
      <dgm:spPr/>
    </dgm:pt>
    <dgm:pt modelId="{08A9B48A-73E5-8948-ACF5-9B5CF99BB1B8}" type="pres">
      <dgm:prSet presAssocID="{DD19B491-5E34-2046-847C-2F5B4DA1D2B7}" presName="childNode" presStyleLbl="node1" presStyleIdx="4" presStyleCnt="7">
        <dgm:presLayoutVars>
          <dgm:bulletEnabled val="1"/>
        </dgm:presLayoutVars>
      </dgm:prSet>
      <dgm:spPr/>
    </dgm:pt>
    <dgm:pt modelId="{64910C7D-4AEC-5144-B663-8C4F048402A3}" type="pres">
      <dgm:prSet presAssocID="{3671FA88-3286-DC49-ABF1-C8162697F34C}" presName="aSpace" presStyleCnt="0"/>
      <dgm:spPr/>
    </dgm:pt>
    <dgm:pt modelId="{373230EE-121C-3E47-8B14-018C0D6ECEEA}" type="pres">
      <dgm:prSet presAssocID="{6B1B1558-07C3-2B49-BA29-9B7E88E37A95}" presName="compNode" presStyleCnt="0"/>
      <dgm:spPr/>
    </dgm:pt>
    <dgm:pt modelId="{D6114748-BAAC-564D-A53A-B59506D8F26B}" type="pres">
      <dgm:prSet presAssocID="{6B1B1558-07C3-2B49-BA29-9B7E88E37A95}" presName="aNode" presStyleLbl="bgShp" presStyleIdx="3" presStyleCnt="4"/>
      <dgm:spPr/>
    </dgm:pt>
    <dgm:pt modelId="{812FD278-A24A-7648-92B4-9E9AB5663BDD}" type="pres">
      <dgm:prSet presAssocID="{6B1B1558-07C3-2B49-BA29-9B7E88E37A95}" presName="textNode" presStyleLbl="bgShp" presStyleIdx="3" presStyleCnt="4"/>
      <dgm:spPr/>
    </dgm:pt>
    <dgm:pt modelId="{2088BE21-389B-6C47-A1A4-2EF06A806040}" type="pres">
      <dgm:prSet presAssocID="{6B1B1558-07C3-2B49-BA29-9B7E88E37A95}" presName="compChildNode" presStyleCnt="0"/>
      <dgm:spPr/>
    </dgm:pt>
    <dgm:pt modelId="{B1EE7C24-A50C-7F49-B6D5-A7C4F8448A9F}" type="pres">
      <dgm:prSet presAssocID="{6B1B1558-07C3-2B49-BA29-9B7E88E37A95}" presName="theInnerList" presStyleCnt="0"/>
      <dgm:spPr/>
    </dgm:pt>
    <dgm:pt modelId="{39EE4791-275D-224E-AC13-080CD3A85AB3}" type="pres">
      <dgm:prSet presAssocID="{9AE6645A-6ECA-4843-ABE1-605EBDA1E900}" presName="childNode" presStyleLbl="node1" presStyleIdx="5" presStyleCnt="7">
        <dgm:presLayoutVars>
          <dgm:bulletEnabled val="1"/>
        </dgm:presLayoutVars>
      </dgm:prSet>
      <dgm:spPr/>
    </dgm:pt>
    <dgm:pt modelId="{C8306D2B-166E-094B-B463-DA216B38FD52}" type="pres">
      <dgm:prSet presAssocID="{9AE6645A-6ECA-4843-ABE1-605EBDA1E900}" presName="aSpace2" presStyleCnt="0"/>
      <dgm:spPr/>
    </dgm:pt>
    <dgm:pt modelId="{4748FB64-615F-1546-BE00-F89F2BE6DD56}" type="pres">
      <dgm:prSet presAssocID="{A321E58C-11AC-404A-AE93-405052BF935A}" presName="childNode" presStyleLbl="node1" presStyleIdx="6" presStyleCnt="7">
        <dgm:presLayoutVars>
          <dgm:bulletEnabled val="1"/>
        </dgm:presLayoutVars>
      </dgm:prSet>
      <dgm:spPr/>
    </dgm:pt>
  </dgm:ptLst>
  <dgm:cxnLst>
    <dgm:cxn modelId="{4ED96A00-E998-6A44-830B-F7D0ED3DBD77}" srcId="{3671FA88-3286-DC49-ABF1-C8162697F34C}" destId="{DD19B491-5E34-2046-847C-2F5B4DA1D2B7}" srcOrd="0" destOrd="0" parTransId="{6A9464C0-48BD-3D4E-BD78-B68870DBF488}" sibTransId="{E68E0B85-8FF0-8845-B254-DEFA27867CF2}"/>
    <dgm:cxn modelId="{C44D0D29-C98E-B140-80D6-6F3058F7B826}" srcId="{4193919C-1D9B-6E49-BF5E-0A3355A91797}" destId="{E6C0D814-757F-8345-A227-BB7EEB0F50D7}" srcOrd="1" destOrd="0" parTransId="{7645BBE5-8985-3240-80FA-D4624622DCB1}" sibTransId="{C650CC52-18D0-FD4E-9FC6-1AE790A8A491}"/>
    <dgm:cxn modelId="{0003FB35-8CD6-48C3-8406-16BB605FDF7C}" type="presOf" srcId="{3671FA88-3286-DC49-ABF1-C8162697F34C}" destId="{8727633A-648E-424E-BF88-489119D0A048}" srcOrd="1" destOrd="0" presId="urn:microsoft.com/office/officeart/2005/8/layout/lProcess2"/>
    <dgm:cxn modelId="{BF1D7836-EAB8-41AF-8676-93486AC5C366}" type="presOf" srcId="{6B1B1558-07C3-2B49-BA29-9B7E88E37A95}" destId="{D6114748-BAAC-564D-A53A-B59506D8F26B}" srcOrd="0" destOrd="0" presId="urn:microsoft.com/office/officeart/2005/8/layout/lProcess2"/>
    <dgm:cxn modelId="{AA00A738-71CD-41F3-920A-5618B0761E1F}" type="presOf" srcId="{A603242B-43B6-4E4C-91C9-7205218C91B0}" destId="{648E4223-BB38-E146-B305-BDBCD4F06ACC}" srcOrd="0" destOrd="0" presId="urn:microsoft.com/office/officeart/2005/8/layout/lProcess2"/>
    <dgm:cxn modelId="{BC752339-34A3-445A-AF17-890F98DC6824}" type="presOf" srcId="{6E5F1D12-3B1A-CC47-A263-EB1EBF1BF4D4}" destId="{1B516091-6E8F-144A-B411-6233FF7A9677}" srcOrd="0" destOrd="0" presId="urn:microsoft.com/office/officeart/2005/8/layout/lProcess2"/>
    <dgm:cxn modelId="{2627423B-3650-4624-ABBA-2FA9BDCB1A94}" type="presOf" srcId="{6B1B1558-07C3-2B49-BA29-9B7E88E37A95}" destId="{812FD278-A24A-7648-92B4-9E9AB5663BDD}" srcOrd="1" destOrd="0" presId="urn:microsoft.com/office/officeart/2005/8/layout/lProcess2"/>
    <dgm:cxn modelId="{ADFD2443-2D71-4040-A824-5CA8EA39AC06}" type="presOf" srcId="{CF21BD14-417D-8D4F-BC62-5BF48B879651}" destId="{86441846-E8DF-1545-BFDA-F94AE887182A}" srcOrd="0" destOrd="0" presId="urn:microsoft.com/office/officeart/2005/8/layout/lProcess2"/>
    <dgm:cxn modelId="{2CF1D543-FBC7-FC4D-A9F0-8400C68C2D7D}" srcId="{4193919C-1D9B-6E49-BF5E-0A3355A91797}" destId="{CF21BD14-417D-8D4F-BC62-5BF48B879651}" srcOrd="0" destOrd="0" parTransId="{A46BB1F8-9B53-CA48-97DB-B30D32D226ED}" sibTransId="{50A9F612-138F-BF49-9EDD-E6ECB680AFC4}"/>
    <dgm:cxn modelId="{23166F47-0232-45B1-A37D-007E712A078A}" type="presOf" srcId="{4193919C-1D9B-6E49-BF5E-0A3355A91797}" destId="{D79B48FD-E7EB-4641-89F2-D5D2AE13E41F}" srcOrd="0" destOrd="0" presId="urn:microsoft.com/office/officeart/2005/8/layout/lProcess2"/>
    <dgm:cxn modelId="{56022E62-84C5-42E8-AAD2-B224C4BE6856}" type="presOf" srcId="{E6C0D814-757F-8345-A227-BB7EEB0F50D7}" destId="{DB0D742E-A0FB-8B49-BFF8-72B06A325F7F}" srcOrd="0" destOrd="0" presId="urn:microsoft.com/office/officeart/2005/8/layout/lProcess2"/>
    <dgm:cxn modelId="{E41A9C80-3FB2-44E8-99FD-A8D211EAAB6C}" type="presOf" srcId="{33A1D786-0135-1840-A144-60F79287C4C3}" destId="{5AF89341-01B8-D545-B3C8-F5665B3D4A15}" srcOrd="0" destOrd="0" presId="urn:microsoft.com/office/officeart/2005/8/layout/lProcess2"/>
    <dgm:cxn modelId="{FB6AA683-E30D-F64C-8B03-7F62FCEFC95F}" srcId="{CF21BD14-417D-8D4F-BC62-5BF48B879651}" destId="{B0473776-61E3-7340-8EEC-394158E4A7DB}" srcOrd="1" destOrd="0" parTransId="{164E48EE-39C8-CB4C-AFB2-3E51A4FA9FE7}" sibTransId="{57353DB4-BE49-1143-9F85-168723B68B64}"/>
    <dgm:cxn modelId="{69E23E84-91CF-174F-8A9D-39BC4227D630}" srcId="{CF21BD14-417D-8D4F-BC62-5BF48B879651}" destId="{A603242B-43B6-4E4C-91C9-7205218C91B0}" srcOrd="0" destOrd="0" parTransId="{5AB44090-3AFF-9846-931C-F964E218ADA5}" sibTransId="{006DA7F2-3C91-0440-BD35-24E3EBB31C20}"/>
    <dgm:cxn modelId="{3ABF8B90-99DA-0340-87E8-E627324BFD62}" srcId="{E6C0D814-757F-8345-A227-BB7EEB0F50D7}" destId="{6E5F1D12-3B1A-CC47-A263-EB1EBF1BF4D4}" srcOrd="0" destOrd="0" parTransId="{56EAF750-C9A1-C742-9010-429D44EB2D59}" sibTransId="{A9DBCFFF-F957-4C4F-9AB2-EE4A10512DC2}"/>
    <dgm:cxn modelId="{7509EAAB-28F3-48D6-9AD4-5907868303EA}" type="presOf" srcId="{9AE6645A-6ECA-4843-ABE1-605EBDA1E900}" destId="{39EE4791-275D-224E-AC13-080CD3A85AB3}" srcOrd="0" destOrd="0" presId="urn:microsoft.com/office/officeart/2005/8/layout/lProcess2"/>
    <dgm:cxn modelId="{8FDE51AE-BEF3-6348-9BFF-B3E54A07A98C}" srcId="{4193919C-1D9B-6E49-BF5E-0A3355A91797}" destId="{6B1B1558-07C3-2B49-BA29-9B7E88E37A95}" srcOrd="3" destOrd="0" parTransId="{D8A8C0D0-99AF-884F-BBC3-966983A68A71}" sibTransId="{03D0A936-D56E-7046-9167-2464C693678A}"/>
    <dgm:cxn modelId="{24D4D4B1-3C89-7449-A02C-2B0D15107585}" srcId="{CF21BD14-417D-8D4F-BC62-5BF48B879651}" destId="{33A1D786-0135-1840-A144-60F79287C4C3}" srcOrd="2" destOrd="0" parTransId="{61EA1BC1-D78C-F648-AFDD-AB82E3AA0AF1}" sibTransId="{19D05B34-A950-484A-ADC7-A7F4D51F2440}"/>
    <dgm:cxn modelId="{C54590C2-FBB2-40A0-AFA6-F2E2D440544C}" type="presOf" srcId="{B0473776-61E3-7340-8EEC-394158E4A7DB}" destId="{D88DA2BC-3588-E841-8E55-38A091B56E6F}" srcOrd="0" destOrd="0" presId="urn:microsoft.com/office/officeart/2005/8/layout/lProcess2"/>
    <dgm:cxn modelId="{E05871CC-9F97-4733-9017-A3CE9B269EF7}" type="presOf" srcId="{A321E58C-11AC-404A-AE93-405052BF935A}" destId="{4748FB64-615F-1546-BE00-F89F2BE6DD56}" srcOrd="0" destOrd="0" presId="urn:microsoft.com/office/officeart/2005/8/layout/lProcess2"/>
    <dgm:cxn modelId="{1AEACDD0-0608-D546-ADF1-9F4714C7DBFF}" srcId="{6B1B1558-07C3-2B49-BA29-9B7E88E37A95}" destId="{A321E58C-11AC-404A-AE93-405052BF935A}" srcOrd="1" destOrd="0" parTransId="{B6C2C2C6-946F-064F-BA6C-4A39D9135414}" sibTransId="{CEC52F11-F014-944F-BC2D-BE4083102E25}"/>
    <dgm:cxn modelId="{D63DD4D2-9CD9-4333-9925-4CD39B30DE32}" type="presOf" srcId="{CF21BD14-417D-8D4F-BC62-5BF48B879651}" destId="{A0ACE1D8-DD05-654B-A17E-B0F2EAFB5184}" srcOrd="1" destOrd="0" presId="urn:microsoft.com/office/officeart/2005/8/layout/lProcess2"/>
    <dgm:cxn modelId="{843ABDD6-22B2-4DBE-AF51-125530C17C63}" type="presOf" srcId="{E6C0D814-757F-8345-A227-BB7EEB0F50D7}" destId="{67D78107-4121-D54D-866A-164B6BD6ADF1}" srcOrd="1" destOrd="0" presId="urn:microsoft.com/office/officeart/2005/8/layout/lProcess2"/>
    <dgm:cxn modelId="{9783AEDE-0DB0-42EF-AD3B-36E1FB9E04BD}" type="presOf" srcId="{3671FA88-3286-DC49-ABF1-C8162697F34C}" destId="{C49F3C61-B89C-184E-A182-7592720ABFC2}" srcOrd="0" destOrd="0" presId="urn:microsoft.com/office/officeart/2005/8/layout/lProcess2"/>
    <dgm:cxn modelId="{8D8CD3DF-F5D4-A642-963D-59E139EC62C4}" srcId="{4193919C-1D9B-6E49-BF5E-0A3355A91797}" destId="{3671FA88-3286-DC49-ABF1-C8162697F34C}" srcOrd="2" destOrd="0" parTransId="{BB2A68C9-D312-9D4B-BB8F-DB5584C40407}" sibTransId="{AF29CE4C-83CF-DE40-BA1D-640A1C593411}"/>
    <dgm:cxn modelId="{D9DB21E9-A437-4242-B5AF-01608A606408}" srcId="{6B1B1558-07C3-2B49-BA29-9B7E88E37A95}" destId="{9AE6645A-6ECA-4843-ABE1-605EBDA1E900}" srcOrd="0" destOrd="0" parTransId="{76B3E83C-D6B0-E645-AB24-2BB2EDDCD627}" sibTransId="{6BE289D3-CE5D-8F41-87C2-1A7838F2B8AF}"/>
    <dgm:cxn modelId="{FBF35BEC-6E98-49D0-83C0-2D8948510195}" type="presOf" srcId="{DD19B491-5E34-2046-847C-2F5B4DA1D2B7}" destId="{08A9B48A-73E5-8948-ACF5-9B5CF99BB1B8}" srcOrd="0" destOrd="0" presId="urn:microsoft.com/office/officeart/2005/8/layout/lProcess2"/>
    <dgm:cxn modelId="{0E03E332-9106-41C7-BDF4-AAE262384705}" type="presParOf" srcId="{D79B48FD-E7EB-4641-89F2-D5D2AE13E41F}" destId="{CEDC65A7-957A-7546-86F5-39D89F9A595D}" srcOrd="0" destOrd="0" presId="urn:microsoft.com/office/officeart/2005/8/layout/lProcess2"/>
    <dgm:cxn modelId="{A0089842-8C7E-4354-AF87-A631A26160EE}" type="presParOf" srcId="{CEDC65A7-957A-7546-86F5-39D89F9A595D}" destId="{86441846-E8DF-1545-BFDA-F94AE887182A}" srcOrd="0" destOrd="0" presId="urn:microsoft.com/office/officeart/2005/8/layout/lProcess2"/>
    <dgm:cxn modelId="{6AA94AC2-5DDB-40D9-B9DF-9534D7AD8AB5}" type="presParOf" srcId="{CEDC65A7-957A-7546-86F5-39D89F9A595D}" destId="{A0ACE1D8-DD05-654B-A17E-B0F2EAFB5184}" srcOrd="1" destOrd="0" presId="urn:microsoft.com/office/officeart/2005/8/layout/lProcess2"/>
    <dgm:cxn modelId="{6B693D06-9358-4789-A36F-DB60C09D45F5}" type="presParOf" srcId="{CEDC65A7-957A-7546-86F5-39D89F9A595D}" destId="{20DF83BE-7F07-F644-9E2C-A3867C191E02}" srcOrd="2" destOrd="0" presId="urn:microsoft.com/office/officeart/2005/8/layout/lProcess2"/>
    <dgm:cxn modelId="{51404915-C65A-42F1-B377-61BA472632CA}" type="presParOf" srcId="{20DF83BE-7F07-F644-9E2C-A3867C191E02}" destId="{53E0D880-1BED-DD41-9FBC-1B904F8375F6}" srcOrd="0" destOrd="0" presId="urn:microsoft.com/office/officeart/2005/8/layout/lProcess2"/>
    <dgm:cxn modelId="{C531AFED-EF0D-440B-8651-A919BE44AEB9}" type="presParOf" srcId="{53E0D880-1BED-DD41-9FBC-1B904F8375F6}" destId="{648E4223-BB38-E146-B305-BDBCD4F06ACC}" srcOrd="0" destOrd="0" presId="urn:microsoft.com/office/officeart/2005/8/layout/lProcess2"/>
    <dgm:cxn modelId="{89EB6EC5-44E3-4885-BDA0-D80CB8700437}" type="presParOf" srcId="{53E0D880-1BED-DD41-9FBC-1B904F8375F6}" destId="{0384A2BA-A8F6-574C-8267-4705DBD2D9DC}" srcOrd="1" destOrd="0" presId="urn:microsoft.com/office/officeart/2005/8/layout/lProcess2"/>
    <dgm:cxn modelId="{56A68DB8-2B4F-48F7-B8B2-FBB79D8511D8}" type="presParOf" srcId="{53E0D880-1BED-DD41-9FBC-1B904F8375F6}" destId="{D88DA2BC-3588-E841-8E55-38A091B56E6F}" srcOrd="2" destOrd="0" presId="urn:microsoft.com/office/officeart/2005/8/layout/lProcess2"/>
    <dgm:cxn modelId="{06ACBACD-F9D3-4C17-8E39-D303C9461779}" type="presParOf" srcId="{53E0D880-1BED-DD41-9FBC-1B904F8375F6}" destId="{C3565448-D8A0-0A43-B576-FA1349FB0506}" srcOrd="3" destOrd="0" presId="urn:microsoft.com/office/officeart/2005/8/layout/lProcess2"/>
    <dgm:cxn modelId="{281E7A41-280F-4A20-B765-5B9B2756D52F}" type="presParOf" srcId="{53E0D880-1BED-DD41-9FBC-1B904F8375F6}" destId="{5AF89341-01B8-D545-B3C8-F5665B3D4A15}" srcOrd="4" destOrd="0" presId="urn:microsoft.com/office/officeart/2005/8/layout/lProcess2"/>
    <dgm:cxn modelId="{14AC0100-A468-4AD5-816B-7058CE5ECBAB}" type="presParOf" srcId="{D79B48FD-E7EB-4641-89F2-D5D2AE13E41F}" destId="{253CE6C7-7FC7-F548-9712-80EDBFB1D9CF}" srcOrd="1" destOrd="0" presId="urn:microsoft.com/office/officeart/2005/8/layout/lProcess2"/>
    <dgm:cxn modelId="{9A388B4A-D0F0-4DD0-82DF-14DD792BBDBB}" type="presParOf" srcId="{D79B48FD-E7EB-4641-89F2-D5D2AE13E41F}" destId="{E2A22841-001A-3B48-8895-5F00C3400D89}" srcOrd="2" destOrd="0" presId="urn:microsoft.com/office/officeart/2005/8/layout/lProcess2"/>
    <dgm:cxn modelId="{26570D32-7E2E-4BCD-96AE-7D32AC4DD297}" type="presParOf" srcId="{E2A22841-001A-3B48-8895-5F00C3400D89}" destId="{DB0D742E-A0FB-8B49-BFF8-72B06A325F7F}" srcOrd="0" destOrd="0" presId="urn:microsoft.com/office/officeart/2005/8/layout/lProcess2"/>
    <dgm:cxn modelId="{20889FF0-B487-409D-821D-62B194BBDE6F}" type="presParOf" srcId="{E2A22841-001A-3B48-8895-5F00C3400D89}" destId="{67D78107-4121-D54D-866A-164B6BD6ADF1}" srcOrd="1" destOrd="0" presId="urn:microsoft.com/office/officeart/2005/8/layout/lProcess2"/>
    <dgm:cxn modelId="{9AF00406-28FB-4343-8C76-BFE5FD7425A7}" type="presParOf" srcId="{E2A22841-001A-3B48-8895-5F00C3400D89}" destId="{62F39443-A0F5-1444-B862-2D6F7D3BED00}" srcOrd="2" destOrd="0" presId="urn:microsoft.com/office/officeart/2005/8/layout/lProcess2"/>
    <dgm:cxn modelId="{0666488F-D445-4F80-BB97-118995CB9D58}" type="presParOf" srcId="{62F39443-A0F5-1444-B862-2D6F7D3BED00}" destId="{00A923A0-0628-8C4C-9AF3-CE318B8C055D}" srcOrd="0" destOrd="0" presId="urn:microsoft.com/office/officeart/2005/8/layout/lProcess2"/>
    <dgm:cxn modelId="{2E4097DF-D847-4041-BFB8-CFED0CC86B7E}" type="presParOf" srcId="{00A923A0-0628-8C4C-9AF3-CE318B8C055D}" destId="{1B516091-6E8F-144A-B411-6233FF7A9677}" srcOrd="0" destOrd="0" presId="urn:microsoft.com/office/officeart/2005/8/layout/lProcess2"/>
    <dgm:cxn modelId="{0BA2122A-6DC6-4ED8-B342-6BFC31A3F551}" type="presParOf" srcId="{D79B48FD-E7EB-4641-89F2-D5D2AE13E41F}" destId="{BD02BF44-213F-6C4E-8517-D064C8B01046}" srcOrd="3" destOrd="0" presId="urn:microsoft.com/office/officeart/2005/8/layout/lProcess2"/>
    <dgm:cxn modelId="{D577E9F7-97DD-4A80-9E61-0BEC31D17032}" type="presParOf" srcId="{D79B48FD-E7EB-4641-89F2-D5D2AE13E41F}" destId="{FF561586-F88C-2F4E-9CCA-1204D78A2730}" srcOrd="4" destOrd="0" presId="urn:microsoft.com/office/officeart/2005/8/layout/lProcess2"/>
    <dgm:cxn modelId="{1D5DCCD7-65DA-40C2-8DBB-E54ECCC46B7F}" type="presParOf" srcId="{FF561586-F88C-2F4E-9CCA-1204D78A2730}" destId="{C49F3C61-B89C-184E-A182-7592720ABFC2}" srcOrd="0" destOrd="0" presId="urn:microsoft.com/office/officeart/2005/8/layout/lProcess2"/>
    <dgm:cxn modelId="{6211C226-ABEC-48E3-BB5B-E31997224571}" type="presParOf" srcId="{FF561586-F88C-2F4E-9CCA-1204D78A2730}" destId="{8727633A-648E-424E-BF88-489119D0A048}" srcOrd="1" destOrd="0" presId="urn:microsoft.com/office/officeart/2005/8/layout/lProcess2"/>
    <dgm:cxn modelId="{5EBBFB8E-E658-4315-9388-99D9280CFA96}" type="presParOf" srcId="{FF561586-F88C-2F4E-9CCA-1204D78A2730}" destId="{5A3F0B1A-5791-0345-8B15-19261E18003E}" srcOrd="2" destOrd="0" presId="urn:microsoft.com/office/officeart/2005/8/layout/lProcess2"/>
    <dgm:cxn modelId="{4F2272CA-6304-4C02-AAD4-20C2FF307E55}" type="presParOf" srcId="{5A3F0B1A-5791-0345-8B15-19261E18003E}" destId="{EC2A7590-4B18-A84E-B3FF-601EBD055C00}" srcOrd="0" destOrd="0" presId="urn:microsoft.com/office/officeart/2005/8/layout/lProcess2"/>
    <dgm:cxn modelId="{8F4B0A09-0087-4BD1-8EEE-4EA15B2D8C0E}" type="presParOf" srcId="{EC2A7590-4B18-A84E-B3FF-601EBD055C00}" destId="{08A9B48A-73E5-8948-ACF5-9B5CF99BB1B8}" srcOrd="0" destOrd="0" presId="urn:microsoft.com/office/officeart/2005/8/layout/lProcess2"/>
    <dgm:cxn modelId="{14125543-82F4-47DD-BF1B-C55F8D2DD437}" type="presParOf" srcId="{D79B48FD-E7EB-4641-89F2-D5D2AE13E41F}" destId="{64910C7D-4AEC-5144-B663-8C4F048402A3}" srcOrd="5" destOrd="0" presId="urn:microsoft.com/office/officeart/2005/8/layout/lProcess2"/>
    <dgm:cxn modelId="{B124E328-7579-4B2F-8829-9D6C2B93386E}" type="presParOf" srcId="{D79B48FD-E7EB-4641-89F2-D5D2AE13E41F}" destId="{373230EE-121C-3E47-8B14-018C0D6ECEEA}" srcOrd="6" destOrd="0" presId="urn:microsoft.com/office/officeart/2005/8/layout/lProcess2"/>
    <dgm:cxn modelId="{48493823-3263-4144-A985-C5350D88A110}" type="presParOf" srcId="{373230EE-121C-3E47-8B14-018C0D6ECEEA}" destId="{D6114748-BAAC-564D-A53A-B59506D8F26B}" srcOrd="0" destOrd="0" presId="urn:microsoft.com/office/officeart/2005/8/layout/lProcess2"/>
    <dgm:cxn modelId="{51089183-0103-4B1A-8D32-084538DABE71}" type="presParOf" srcId="{373230EE-121C-3E47-8B14-018C0D6ECEEA}" destId="{812FD278-A24A-7648-92B4-9E9AB5663BDD}" srcOrd="1" destOrd="0" presId="urn:microsoft.com/office/officeart/2005/8/layout/lProcess2"/>
    <dgm:cxn modelId="{CABE33C1-B90B-4AAB-B222-7754F190724F}" type="presParOf" srcId="{373230EE-121C-3E47-8B14-018C0D6ECEEA}" destId="{2088BE21-389B-6C47-A1A4-2EF06A806040}" srcOrd="2" destOrd="0" presId="urn:microsoft.com/office/officeart/2005/8/layout/lProcess2"/>
    <dgm:cxn modelId="{AE4357A8-6FFD-4D69-975F-C02395E5119F}" type="presParOf" srcId="{2088BE21-389B-6C47-A1A4-2EF06A806040}" destId="{B1EE7C24-A50C-7F49-B6D5-A7C4F8448A9F}" srcOrd="0" destOrd="0" presId="urn:microsoft.com/office/officeart/2005/8/layout/lProcess2"/>
    <dgm:cxn modelId="{314C5AD6-1972-4214-9349-206962592F97}" type="presParOf" srcId="{B1EE7C24-A50C-7F49-B6D5-A7C4F8448A9F}" destId="{39EE4791-275D-224E-AC13-080CD3A85AB3}" srcOrd="0" destOrd="0" presId="urn:microsoft.com/office/officeart/2005/8/layout/lProcess2"/>
    <dgm:cxn modelId="{0051C95E-1AF0-46A0-979B-2C27ED975295}" type="presParOf" srcId="{B1EE7C24-A50C-7F49-B6D5-A7C4F8448A9F}" destId="{C8306D2B-166E-094B-B463-DA216B38FD52}" srcOrd="1" destOrd="0" presId="urn:microsoft.com/office/officeart/2005/8/layout/lProcess2"/>
    <dgm:cxn modelId="{A333ED01-D50D-452F-9E9D-D0AA76FB0941}" type="presParOf" srcId="{B1EE7C24-A50C-7F49-B6D5-A7C4F8448A9F}" destId="{4748FB64-615F-1546-BE00-F89F2BE6DD56}" srcOrd="2" destOrd="0" presId="urn:microsoft.com/office/officeart/2005/8/layout/lProcess2"/>
  </dgm:cxnLst>
  <dgm:bg>
    <a:noFill/>
    <a:effectLst>
      <a:glow rad="101600">
        <a:schemeClr val="accent6">
          <a:alpha val="75000"/>
        </a:schemeClr>
      </a:glo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04EE83F-5C57-4586-932B-E07CE4A28283}" type="doc">
      <dgm:prSet loTypeId="urn:microsoft.com/office/officeart/2005/8/layout/vList5" loCatId="list" qsTypeId="urn:microsoft.com/office/officeart/2005/8/quickstyle/simple4" qsCatId="simple" csTypeId="urn:microsoft.com/office/officeart/2005/8/colors/colorful1#4" csCatId="colorful" phldr="1"/>
      <dgm:spPr/>
      <dgm:t>
        <a:bodyPr/>
        <a:lstStyle/>
        <a:p>
          <a:endParaRPr lang="zh-CN" altLang="en-US"/>
        </a:p>
      </dgm:t>
    </dgm:pt>
    <dgm:pt modelId="{D77B477F-6A3E-4DC0-92D2-7BC51A18BF55}">
      <dgm:prSet/>
      <dgm:spPr/>
      <dgm:t>
        <a:bodyPr/>
        <a:lstStyle/>
        <a:p>
          <a:pPr rtl="0"/>
          <a:r>
            <a:rPr lang="zh-CN" altLang="en-US" baseline="0" dirty="0"/>
            <a:t>硬链接</a:t>
          </a:r>
          <a:br>
            <a:rPr lang="en-US" altLang="zh-CN" baseline="0" dirty="0"/>
          </a:br>
          <a:r>
            <a:rPr lang="en-US" altLang="zh-CN" baseline="0" dirty="0"/>
            <a:t>Hard Link</a:t>
          </a:r>
          <a:endParaRPr lang="zh-CN" dirty="0"/>
        </a:p>
      </dgm:t>
    </dgm:pt>
    <dgm:pt modelId="{3BE4F766-3425-42B2-AFA3-6A7BA9996191}" type="parTrans" cxnId="{6AD54031-AAF9-4537-84AE-2C49330E1A19}">
      <dgm:prSet/>
      <dgm:spPr/>
      <dgm:t>
        <a:bodyPr/>
        <a:lstStyle/>
        <a:p>
          <a:endParaRPr lang="zh-CN" altLang="en-US"/>
        </a:p>
      </dgm:t>
    </dgm:pt>
    <dgm:pt modelId="{3990E7BF-1A7D-4C69-B696-7FBEAD7A3666}" type="sibTrans" cxnId="{6AD54031-AAF9-4537-84AE-2C49330E1A19}">
      <dgm:prSet/>
      <dgm:spPr/>
      <dgm:t>
        <a:bodyPr/>
        <a:lstStyle/>
        <a:p>
          <a:endParaRPr lang="zh-CN" altLang="en-US"/>
        </a:p>
      </dgm:t>
    </dgm:pt>
    <dgm:pt modelId="{7BD638A4-67F8-460F-AC85-3A0BF0020337}">
      <dgm:prSet/>
      <dgm:spPr>
        <a:solidFill>
          <a:schemeClr val="tx2">
            <a:lumMod val="60000"/>
            <a:lumOff val="40000"/>
          </a:schemeClr>
        </a:solidFill>
      </dgm:spPr>
      <dgm:t>
        <a:bodyPr/>
        <a:lstStyle/>
        <a:p>
          <a:pPr rtl="0"/>
          <a:r>
            <a:rPr lang="zh-CN" altLang="en-US" baseline="0" dirty="0"/>
            <a:t>软连接</a:t>
          </a:r>
          <a:br>
            <a:rPr lang="en-US" altLang="zh-CN" baseline="0" dirty="0"/>
          </a:br>
          <a:r>
            <a:rPr lang="en-US" altLang="zh-CN" baseline="0" dirty="0"/>
            <a:t>Soft Link</a:t>
          </a:r>
          <a:endParaRPr lang="zh-CN" dirty="0"/>
        </a:p>
      </dgm:t>
    </dgm:pt>
    <dgm:pt modelId="{5C62A011-6C02-45AF-ACB0-D4063EC17260}" type="parTrans" cxnId="{20464B6C-859B-40A7-A09C-98F31B4E583F}">
      <dgm:prSet/>
      <dgm:spPr/>
      <dgm:t>
        <a:bodyPr/>
        <a:lstStyle/>
        <a:p>
          <a:endParaRPr lang="zh-CN" altLang="en-US"/>
        </a:p>
      </dgm:t>
    </dgm:pt>
    <dgm:pt modelId="{BCCF872E-7D7C-49F3-8A42-48583EE3B891}" type="sibTrans" cxnId="{20464B6C-859B-40A7-A09C-98F31B4E583F}">
      <dgm:prSet/>
      <dgm:spPr/>
      <dgm:t>
        <a:bodyPr/>
        <a:lstStyle/>
        <a:p>
          <a:endParaRPr lang="zh-CN" altLang="en-US"/>
        </a:p>
      </dgm:t>
    </dgm:pt>
    <dgm:pt modelId="{44E3A8F5-1F8C-439E-8355-8622D24DC286}">
      <dgm:prSet/>
      <dgm:spPr/>
      <dgm:t>
        <a:bodyPr/>
        <a:lstStyle/>
        <a:p>
          <a:pPr rtl="0"/>
          <a:r>
            <a:rPr lang="zh-CN" baseline="0" dirty="0"/>
            <a:t>基于索引结点</a:t>
          </a:r>
          <a:endParaRPr lang="zh-CN" dirty="0"/>
        </a:p>
      </dgm:t>
    </dgm:pt>
    <dgm:pt modelId="{207167F8-F7AE-4B9B-8188-3E91665CB71C}" type="parTrans" cxnId="{58148DB8-49DA-47B0-B0AB-62D4E4269FAC}">
      <dgm:prSet/>
      <dgm:spPr/>
      <dgm:t>
        <a:bodyPr/>
        <a:lstStyle/>
        <a:p>
          <a:endParaRPr lang="zh-CN" altLang="en-US"/>
        </a:p>
      </dgm:t>
    </dgm:pt>
    <dgm:pt modelId="{1547DE8C-DBDE-471D-AF60-B48886E6C6A1}" type="sibTrans" cxnId="{58148DB8-49DA-47B0-B0AB-62D4E4269FAC}">
      <dgm:prSet/>
      <dgm:spPr/>
      <dgm:t>
        <a:bodyPr/>
        <a:lstStyle/>
        <a:p>
          <a:endParaRPr lang="zh-CN" altLang="en-US"/>
        </a:p>
      </dgm:t>
    </dgm:pt>
    <dgm:pt modelId="{558635F5-33E7-4E6A-A797-006146A0FEE9}">
      <dgm:prSet/>
      <dgm:spPr>
        <a:solidFill>
          <a:schemeClr val="tx2">
            <a:lumMod val="40000"/>
            <a:lumOff val="60000"/>
            <a:alpha val="90000"/>
          </a:schemeClr>
        </a:solidFill>
      </dgm:spPr>
      <dgm:t>
        <a:bodyPr/>
        <a:lstStyle/>
        <a:p>
          <a:pPr rtl="0"/>
          <a:r>
            <a:rPr lang="zh-CN" baseline="0" dirty="0"/>
            <a:t>基于符号</a:t>
          </a:r>
          <a:r>
            <a:rPr lang="zh-CN" altLang="en-US" baseline="0" dirty="0"/>
            <a:t>链接</a:t>
          </a:r>
          <a:endParaRPr lang="zh-CN" dirty="0"/>
        </a:p>
      </dgm:t>
    </dgm:pt>
    <dgm:pt modelId="{596BEB15-2502-4768-9F11-E31368D0246C}" type="parTrans" cxnId="{33590724-364C-4EC5-9C5D-BEA4C220F9CC}">
      <dgm:prSet/>
      <dgm:spPr/>
      <dgm:t>
        <a:bodyPr/>
        <a:lstStyle/>
        <a:p>
          <a:endParaRPr lang="zh-CN" altLang="en-US"/>
        </a:p>
      </dgm:t>
    </dgm:pt>
    <dgm:pt modelId="{5F658178-7F29-4725-80BB-4BA8C1CD3E5A}" type="sibTrans" cxnId="{33590724-364C-4EC5-9C5D-BEA4C220F9CC}">
      <dgm:prSet/>
      <dgm:spPr/>
      <dgm:t>
        <a:bodyPr/>
        <a:lstStyle/>
        <a:p>
          <a:endParaRPr lang="zh-CN" altLang="en-US"/>
        </a:p>
      </dgm:t>
    </dgm:pt>
    <dgm:pt modelId="{80808B5D-4719-4701-9369-4BA0F793FD76}" type="pres">
      <dgm:prSet presAssocID="{E04EE83F-5C57-4586-932B-E07CE4A28283}" presName="Name0" presStyleCnt="0">
        <dgm:presLayoutVars>
          <dgm:dir/>
          <dgm:animLvl val="lvl"/>
          <dgm:resizeHandles val="exact"/>
        </dgm:presLayoutVars>
      </dgm:prSet>
      <dgm:spPr/>
    </dgm:pt>
    <dgm:pt modelId="{FF65C94C-0F41-47AC-8543-D5BE160D32BB}" type="pres">
      <dgm:prSet presAssocID="{D77B477F-6A3E-4DC0-92D2-7BC51A18BF55}" presName="linNode" presStyleCnt="0"/>
      <dgm:spPr/>
    </dgm:pt>
    <dgm:pt modelId="{7CD051A7-B84A-4D57-B2CB-A976FEF4E82B}" type="pres">
      <dgm:prSet presAssocID="{D77B477F-6A3E-4DC0-92D2-7BC51A18BF55}" presName="parentText" presStyleLbl="node1" presStyleIdx="0" presStyleCnt="2">
        <dgm:presLayoutVars>
          <dgm:chMax val="1"/>
          <dgm:bulletEnabled val="1"/>
        </dgm:presLayoutVars>
      </dgm:prSet>
      <dgm:spPr/>
    </dgm:pt>
    <dgm:pt modelId="{2B2EC7AE-C09D-4ACB-9654-BFE9DF31E7BA}" type="pres">
      <dgm:prSet presAssocID="{D77B477F-6A3E-4DC0-92D2-7BC51A18BF55}" presName="descendantText" presStyleLbl="alignAccFollowNode1" presStyleIdx="0" presStyleCnt="2">
        <dgm:presLayoutVars>
          <dgm:bulletEnabled val="1"/>
        </dgm:presLayoutVars>
      </dgm:prSet>
      <dgm:spPr/>
    </dgm:pt>
    <dgm:pt modelId="{1EE19F75-22B1-4E43-B59E-D2E5569909C5}" type="pres">
      <dgm:prSet presAssocID="{3990E7BF-1A7D-4C69-B696-7FBEAD7A3666}" presName="sp" presStyleCnt="0"/>
      <dgm:spPr/>
    </dgm:pt>
    <dgm:pt modelId="{4AEAAE58-4E9C-4284-88AD-22F1FC3C00BA}" type="pres">
      <dgm:prSet presAssocID="{7BD638A4-67F8-460F-AC85-3A0BF0020337}" presName="linNode" presStyleCnt="0"/>
      <dgm:spPr/>
    </dgm:pt>
    <dgm:pt modelId="{3AE1C464-B10B-450C-ABFA-11C82B722611}" type="pres">
      <dgm:prSet presAssocID="{7BD638A4-67F8-460F-AC85-3A0BF0020337}" presName="parentText" presStyleLbl="node1" presStyleIdx="1" presStyleCnt="2">
        <dgm:presLayoutVars>
          <dgm:chMax val="1"/>
          <dgm:bulletEnabled val="1"/>
        </dgm:presLayoutVars>
      </dgm:prSet>
      <dgm:spPr/>
    </dgm:pt>
    <dgm:pt modelId="{131C6BA7-A1AE-4F74-88C9-81AF2B431EC5}" type="pres">
      <dgm:prSet presAssocID="{7BD638A4-67F8-460F-AC85-3A0BF0020337}" presName="descendantText" presStyleLbl="alignAccFollowNode1" presStyleIdx="1" presStyleCnt="2">
        <dgm:presLayoutVars>
          <dgm:bulletEnabled val="1"/>
        </dgm:presLayoutVars>
      </dgm:prSet>
      <dgm:spPr/>
    </dgm:pt>
  </dgm:ptLst>
  <dgm:cxnLst>
    <dgm:cxn modelId="{33590724-364C-4EC5-9C5D-BEA4C220F9CC}" srcId="{7BD638A4-67F8-460F-AC85-3A0BF0020337}" destId="{558635F5-33E7-4E6A-A797-006146A0FEE9}" srcOrd="0" destOrd="0" parTransId="{596BEB15-2502-4768-9F11-E31368D0246C}" sibTransId="{5F658178-7F29-4725-80BB-4BA8C1CD3E5A}"/>
    <dgm:cxn modelId="{6AD54031-AAF9-4537-84AE-2C49330E1A19}" srcId="{E04EE83F-5C57-4586-932B-E07CE4A28283}" destId="{D77B477F-6A3E-4DC0-92D2-7BC51A18BF55}" srcOrd="0" destOrd="0" parTransId="{3BE4F766-3425-42B2-AFA3-6A7BA9996191}" sibTransId="{3990E7BF-1A7D-4C69-B696-7FBEAD7A3666}"/>
    <dgm:cxn modelId="{20464B6C-859B-40A7-A09C-98F31B4E583F}" srcId="{E04EE83F-5C57-4586-932B-E07CE4A28283}" destId="{7BD638A4-67F8-460F-AC85-3A0BF0020337}" srcOrd="1" destOrd="0" parTransId="{5C62A011-6C02-45AF-ACB0-D4063EC17260}" sibTransId="{BCCF872E-7D7C-49F3-8A42-48583EE3B891}"/>
    <dgm:cxn modelId="{ADAC4486-859A-486D-86B4-260B212339E4}" type="presOf" srcId="{7BD638A4-67F8-460F-AC85-3A0BF0020337}" destId="{3AE1C464-B10B-450C-ABFA-11C82B722611}" srcOrd="0" destOrd="0" presId="urn:microsoft.com/office/officeart/2005/8/layout/vList5"/>
    <dgm:cxn modelId="{346BFB98-4C42-4535-84D1-92BE9AA5EF08}" type="presOf" srcId="{558635F5-33E7-4E6A-A797-006146A0FEE9}" destId="{131C6BA7-A1AE-4F74-88C9-81AF2B431EC5}" srcOrd="0" destOrd="0" presId="urn:microsoft.com/office/officeart/2005/8/layout/vList5"/>
    <dgm:cxn modelId="{1AA4BDAA-3D6E-4588-B280-4990F284E945}" type="presOf" srcId="{D77B477F-6A3E-4DC0-92D2-7BC51A18BF55}" destId="{7CD051A7-B84A-4D57-B2CB-A976FEF4E82B}" srcOrd="0" destOrd="0" presId="urn:microsoft.com/office/officeart/2005/8/layout/vList5"/>
    <dgm:cxn modelId="{DB962FAC-2272-4C07-9B3B-9C03BB42B6C8}" type="presOf" srcId="{E04EE83F-5C57-4586-932B-E07CE4A28283}" destId="{80808B5D-4719-4701-9369-4BA0F793FD76}" srcOrd="0" destOrd="0" presId="urn:microsoft.com/office/officeart/2005/8/layout/vList5"/>
    <dgm:cxn modelId="{58148DB8-49DA-47B0-B0AB-62D4E4269FAC}" srcId="{D77B477F-6A3E-4DC0-92D2-7BC51A18BF55}" destId="{44E3A8F5-1F8C-439E-8355-8622D24DC286}" srcOrd="0" destOrd="0" parTransId="{207167F8-F7AE-4B9B-8188-3E91665CB71C}" sibTransId="{1547DE8C-DBDE-471D-AF60-B48886E6C6A1}"/>
    <dgm:cxn modelId="{6E026DD8-442F-4C0D-937E-28BDE7FA896C}" type="presOf" srcId="{44E3A8F5-1F8C-439E-8355-8622D24DC286}" destId="{2B2EC7AE-C09D-4ACB-9654-BFE9DF31E7BA}" srcOrd="0" destOrd="0" presId="urn:microsoft.com/office/officeart/2005/8/layout/vList5"/>
    <dgm:cxn modelId="{40C81888-8937-49ED-AA57-8D6A49ED1D29}" type="presParOf" srcId="{80808B5D-4719-4701-9369-4BA0F793FD76}" destId="{FF65C94C-0F41-47AC-8543-D5BE160D32BB}" srcOrd="0" destOrd="0" presId="urn:microsoft.com/office/officeart/2005/8/layout/vList5"/>
    <dgm:cxn modelId="{B2BCFC6A-45A4-429D-BBB9-780C630DD9B3}" type="presParOf" srcId="{FF65C94C-0F41-47AC-8543-D5BE160D32BB}" destId="{7CD051A7-B84A-4D57-B2CB-A976FEF4E82B}" srcOrd="0" destOrd="0" presId="urn:microsoft.com/office/officeart/2005/8/layout/vList5"/>
    <dgm:cxn modelId="{777DC5B8-8719-4F09-8350-D4401DC49FDE}" type="presParOf" srcId="{FF65C94C-0F41-47AC-8543-D5BE160D32BB}" destId="{2B2EC7AE-C09D-4ACB-9654-BFE9DF31E7BA}" srcOrd="1" destOrd="0" presId="urn:microsoft.com/office/officeart/2005/8/layout/vList5"/>
    <dgm:cxn modelId="{4C12B7B8-D51F-44BB-BD77-924C379B6D59}" type="presParOf" srcId="{80808B5D-4719-4701-9369-4BA0F793FD76}" destId="{1EE19F75-22B1-4E43-B59E-D2E5569909C5}" srcOrd="1" destOrd="0" presId="urn:microsoft.com/office/officeart/2005/8/layout/vList5"/>
    <dgm:cxn modelId="{0496CF45-7F29-48B2-92BE-1AC4F27E8164}" type="presParOf" srcId="{80808B5D-4719-4701-9369-4BA0F793FD76}" destId="{4AEAAE58-4E9C-4284-88AD-22F1FC3C00BA}" srcOrd="2" destOrd="0" presId="urn:microsoft.com/office/officeart/2005/8/layout/vList5"/>
    <dgm:cxn modelId="{2F16B953-6DF2-4185-ACF1-D5CA2266109A}" type="presParOf" srcId="{4AEAAE58-4E9C-4284-88AD-22F1FC3C00BA}" destId="{3AE1C464-B10B-450C-ABFA-11C82B722611}" srcOrd="0" destOrd="0" presId="urn:microsoft.com/office/officeart/2005/8/layout/vList5"/>
    <dgm:cxn modelId="{A9056473-B9F3-4055-BF89-C18D38EC1558}" type="presParOf" srcId="{4AEAAE58-4E9C-4284-88AD-22F1FC3C00BA}" destId="{131C6BA7-A1AE-4F74-88C9-81AF2B431EC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990BEDF-FEA1-4CDA-85FE-FB65C4797813}" type="doc">
      <dgm:prSet loTypeId="urn:microsoft.com/office/officeart/2005/8/layout/cycle8" loCatId="cycle" qsTypeId="urn:microsoft.com/office/officeart/2005/8/quickstyle/simple4" qsCatId="simple" csTypeId="urn:microsoft.com/office/officeart/2005/8/colors/colorful5" csCatId="colorful" phldr="1"/>
      <dgm:spPr/>
    </dgm:pt>
    <dgm:pt modelId="{2A2A4A5F-68A6-421A-B63C-57DBBB1016F2}">
      <dgm:prSet phldrT="[文本]"/>
      <dgm:spPr>
        <a:gradFill rotWithShape="0">
          <a:gsLst>
            <a:gs pos="0">
              <a:srgbClr val="FF0000"/>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gradFill>
      </dgm:spPr>
      <dgm:t>
        <a:bodyPr/>
        <a:lstStyle/>
        <a:p>
          <a:r>
            <a:rPr lang="zh-CN" altLang="en-US" dirty="0"/>
            <a:t>空闲空间管理</a:t>
          </a:r>
        </a:p>
      </dgm:t>
    </dgm:pt>
    <dgm:pt modelId="{21F183A6-EC08-4B60-8F4E-D871381EF147}" type="parTrans" cxnId="{E0B28BB6-52F6-4841-A1D3-1BAFB523A5F2}">
      <dgm:prSet/>
      <dgm:spPr/>
      <dgm:t>
        <a:bodyPr/>
        <a:lstStyle/>
        <a:p>
          <a:endParaRPr lang="zh-CN" altLang="en-US"/>
        </a:p>
      </dgm:t>
    </dgm:pt>
    <dgm:pt modelId="{9B2ACB95-B1EF-4B63-9145-086612D7057B}" type="sibTrans" cxnId="{E0B28BB6-52F6-4841-A1D3-1BAFB523A5F2}">
      <dgm:prSet/>
      <dgm:spPr/>
      <dgm:t>
        <a:bodyPr/>
        <a:lstStyle/>
        <a:p>
          <a:endParaRPr lang="zh-CN" altLang="en-US"/>
        </a:p>
      </dgm:t>
    </dgm:pt>
    <dgm:pt modelId="{67E57B3E-43ED-4A06-9579-8A60F43F6351}">
      <dgm:prSet phldrT="[文本]"/>
      <dgm:spPr/>
      <dgm:t>
        <a:bodyPr/>
        <a:lstStyle/>
        <a:p>
          <a:r>
            <a:rPr lang="zh-CN" altLang="en-US" dirty="0"/>
            <a:t>卷</a:t>
          </a:r>
        </a:p>
      </dgm:t>
    </dgm:pt>
    <dgm:pt modelId="{72840D52-7940-4338-8873-653F9D463B89}" type="parTrans" cxnId="{F0AA16B9-AA8A-4D43-A958-3E450EF33F2B}">
      <dgm:prSet/>
      <dgm:spPr/>
      <dgm:t>
        <a:bodyPr/>
        <a:lstStyle/>
        <a:p>
          <a:endParaRPr lang="zh-CN" altLang="en-US"/>
        </a:p>
      </dgm:t>
    </dgm:pt>
    <dgm:pt modelId="{9A7E5F54-900B-48E3-BD23-AAB4C4ED689E}" type="sibTrans" cxnId="{F0AA16B9-AA8A-4D43-A958-3E450EF33F2B}">
      <dgm:prSet/>
      <dgm:spPr/>
      <dgm:t>
        <a:bodyPr/>
        <a:lstStyle/>
        <a:p>
          <a:endParaRPr lang="zh-CN" altLang="en-US"/>
        </a:p>
      </dgm:t>
    </dgm:pt>
    <dgm:pt modelId="{15E381E3-088F-43C5-B20D-FB3013287562}">
      <dgm:prSet phldrT="[文本]"/>
      <dgm:spPr/>
      <dgm:t>
        <a:bodyPr/>
        <a:lstStyle/>
        <a:p>
          <a:r>
            <a:rPr lang="zh-CN" altLang="en-US" dirty="0"/>
            <a:t>文件</a:t>
          </a:r>
          <a:endParaRPr lang="en-US" altLang="zh-CN" dirty="0"/>
        </a:p>
        <a:p>
          <a:r>
            <a:rPr lang="zh-CN" altLang="en-US" dirty="0"/>
            <a:t>分配</a:t>
          </a:r>
        </a:p>
      </dgm:t>
    </dgm:pt>
    <dgm:pt modelId="{B3D6586B-6AF5-4596-B5C1-813978FC4D36}" type="parTrans" cxnId="{68097870-3039-4608-9E76-52AB850657FC}">
      <dgm:prSet/>
      <dgm:spPr/>
      <dgm:t>
        <a:bodyPr/>
        <a:lstStyle/>
        <a:p>
          <a:endParaRPr lang="zh-CN" altLang="en-US"/>
        </a:p>
      </dgm:t>
    </dgm:pt>
    <dgm:pt modelId="{217377A9-942F-4910-9DFB-1B4908BC2194}" type="sibTrans" cxnId="{68097870-3039-4608-9E76-52AB850657FC}">
      <dgm:prSet/>
      <dgm:spPr/>
      <dgm:t>
        <a:bodyPr/>
        <a:lstStyle/>
        <a:p>
          <a:endParaRPr lang="zh-CN" altLang="en-US"/>
        </a:p>
      </dgm:t>
    </dgm:pt>
    <dgm:pt modelId="{10F443F5-6A8F-4AFC-A365-C778413EC5B0}" type="pres">
      <dgm:prSet presAssocID="{1990BEDF-FEA1-4CDA-85FE-FB65C4797813}" presName="compositeShape" presStyleCnt="0">
        <dgm:presLayoutVars>
          <dgm:chMax val="7"/>
          <dgm:dir/>
          <dgm:resizeHandles val="exact"/>
        </dgm:presLayoutVars>
      </dgm:prSet>
      <dgm:spPr/>
    </dgm:pt>
    <dgm:pt modelId="{C42775C2-35A8-499D-8197-4BE3D7347ABA}" type="pres">
      <dgm:prSet presAssocID="{1990BEDF-FEA1-4CDA-85FE-FB65C4797813}" presName="wedge1" presStyleLbl="node1" presStyleIdx="0" presStyleCnt="3"/>
      <dgm:spPr/>
    </dgm:pt>
    <dgm:pt modelId="{6CFB7890-5F23-4DF0-8952-3C66B3F67612}" type="pres">
      <dgm:prSet presAssocID="{1990BEDF-FEA1-4CDA-85FE-FB65C4797813}" presName="dummy1a" presStyleCnt="0"/>
      <dgm:spPr/>
    </dgm:pt>
    <dgm:pt modelId="{6EF98D1B-26FE-460C-9E22-6BF9CBCBDDAB}" type="pres">
      <dgm:prSet presAssocID="{1990BEDF-FEA1-4CDA-85FE-FB65C4797813}" presName="dummy1b" presStyleCnt="0"/>
      <dgm:spPr/>
    </dgm:pt>
    <dgm:pt modelId="{065EF243-AF42-469E-9384-EDA98BC9BD19}" type="pres">
      <dgm:prSet presAssocID="{1990BEDF-FEA1-4CDA-85FE-FB65C4797813}" presName="wedge1Tx" presStyleLbl="node1" presStyleIdx="0" presStyleCnt="3">
        <dgm:presLayoutVars>
          <dgm:chMax val="0"/>
          <dgm:chPref val="0"/>
          <dgm:bulletEnabled val="1"/>
        </dgm:presLayoutVars>
      </dgm:prSet>
      <dgm:spPr/>
    </dgm:pt>
    <dgm:pt modelId="{3E7C545C-DFE0-4643-8E57-FEC7BA52B5DE}" type="pres">
      <dgm:prSet presAssocID="{1990BEDF-FEA1-4CDA-85FE-FB65C4797813}" presName="wedge2" presStyleLbl="node1" presStyleIdx="1" presStyleCnt="3"/>
      <dgm:spPr/>
    </dgm:pt>
    <dgm:pt modelId="{B4E83E9A-4AF8-48BD-A8FA-564E696AE8FE}" type="pres">
      <dgm:prSet presAssocID="{1990BEDF-FEA1-4CDA-85FE-FB65C4797813}" presName="dummy2a" presStyleCnt="0"/>
      <dgm:spPr/>
    </dgm:pt>
    <dgm:pt modelId="{6F6023FE-F219-4E3D-904A-0C7E59EF3297}" type="pres">
      <dgm:prSet presAssocID="{1990BEDF-FEA1-4CDA-85FE-FB65C4797813}" presName="dummy2b" presStyleCnt="0"/>
      <dgm:spPr/>
    </dgm:pt>
    <dgm:pt modelId="{25A98E5C-8EFB-442E-827F-FEFB1E22D51E}" type="pres">
      <dgm:prSet presAssocID="{1990BEDF-FEA1-4CDA-85FE-FB65C4797813}" presName="wedge2Tx" presStyleLbl="node1" presStyleIdx="1" presStyleCnt="3">
        <dgm:presLayoutVars>
          <dgm:chMax val="0"/>
          <dgm:chPref val="0"/>
          <dgm:bulletEnabled val="1"/>
        </dgm:presLayoutVars>
      </dgm:prSet>
      <dgm:spPr/>
    </dgm:pt>
    <dgm:pt modelId="{3C58EF7D-3ABF-4B58-989F-1FB1DF4871B4}" type="pres">
      <dgm:prSet presAssocID="{1990BEDF-FEA1-4CDA-85FE-FB65C4797813}" presName="wedge3" presStyleLbl="node1" presStyleIdx="2" presStyleCnt="3"/>
      <dgm:spPr/>
    </dgm:pt>
    <dgm:pt modelId="{B530292F-C1CB-4C43-9F2F-52A22C57D465}" type="pres">
      <dgm:prSet presAssocID="{1990BEDF-FEA1-4CDA-85FE-FB65C4797813}" presName="dummy3a" presStyleCnt="0"/>
      <dgm:spPr/>
    </dgm:pt>
    <dgm:pt modelId="{63911686-FC57-4D45-8EA5-5F95D58B6B6A}" type="pres">
      <dgm:prSet presAssocID="{1990BEDF-FEA1-4CDA-85FE-FB65C4797813}" presName="dummy3b" presStyleCnt="0"/>
      <dgm:spPr/>
    </dgm:pt>
    <dgm:pt modelId="{BDBC8DE0-DB06-4EB9-AAD0-AEDD5742F439}" type="pres">
      <dgm:prSet presAssocID="{1990BEDF-FEA1-4CDA-85FE-FB65C4797813}" presName="wedge3Tx" presStyleLbl="node1" presStyleIdx="2" presStyleCnt="3">
        <dgm:presLayoutVars>
          <dgm:chMax val="0"/>
          <dgm:chPref val="0"/>
          <dgm:bulletEnabled val="1"/>
        </dgm:presLayoutVars>
      </dgm:prSet>
      <dgm:spPr/>
    </dgm:pt>
    <dgm:pt modelId="{FEB22FA0-C233-422C-B149-AB16330CCE1F}" type="pres">
      <dgm:prSet presAssocID="{9B2ACB95-B1EF-4B63-9145-086612D7057B}" presName="arrowWedge1" presStyleLbl="fgSibTrans2D1" presStyleIdx="0" presStyleCnt="3"/>
      <dgm:spPr/>
    </dgm:pt>
    <dgm:pt modelId="{57EDC25C-7B11-46DA-96DF-3CCF9EA305B6}" type="pres">
      <dgm:prSet presAssocID="{9A7E5F54-900B-48E3-BD23-AAB4C4ED689E}" presName="arrowWedge2" presStyleLbl="fgSibTrans2D1" presStyleIdx="1" presStyleCnt="3"/>
      <dgm:spPr/>
    </dgm:pt>
    <dgm:pt modelId="{AB84CD5C-D66B-48FF-8FE6-EFBE9595DFCF}" type="pres">
      <dgm:prSet presAssocID="{217377A9-942F-4910-9DFB-1B4908BC2194}" presName="arrowWedge3" presStyleLbl="fgSibTrans2D1" presStyleIdx="2" presStyleCnt="3"/>
      <dgm:spPr/>
    </dgm:pt>
  </dgm:ptLst>
  <dgm:cxnLst>
    <dgm:cxn modelId="{66690712-3968-4E5F-8456-C43428ED9EF2}" type="presOf" srcId="{67E57B3E-43ED-4A06-9579-8A60F43F6351}" destId="{3E7C545C-DFE0-4643-8E57-FEC7BA52B5DE}" srcOrd="0" destOrd="0" presId="urn:microsoft.com/office/officeart/2005/8/layout/cycle8"/>
    <dgm:cxn modelId="{ECEE1A46-2952-463D-8252-81A6DE8B1241}" type="presOf" srcId="{2A2A4A5F-68A6-421A-B63C-57DBBB1016F2}" destId="{C42775C2-35A8-499D-8197-4BE3D7347ABA}" srcOrd="0" destOrd="0" presId="urn:microsoft.com/office/officeart/2005/8/layout/cycle8"/>
    <dgm:cxn modelId="{34112447-F279-4DB9-9E6F-15145498B454}" type="presOf" srcId="{67E57B3E-43ED-4A06-9579-8A60F43F6351}" destId="{25A98E5C-8EFB-442E-827F-FEFB1E22D51E}" srcOrd="1" destOrd="0" presId="urn:microsoft.com/office/officeart/2005/8/layout/cycle8"/>
    <dgm:cxn modelId="{F6FCC968-E1CE-4E11-9464-2581A14DE3E2}" type="presOf" srcId="{15E381E3-088F-43C5-B20D-FB3013287562}" destId="{3C58EF7D-3ABF-4B58-989F-1FB1DF4871B4}" srcOrd="0" destOrd="0" presId="urn:microsoft.com/office/officeart/2005/8/layout/cycle8"/>
    <dgm:cxn modelId="{4B27BC69-FD19-48B3-9356-DC2519DB4FF4}" type="presOf" srcId="{2A2A4A5F-68A6-421A-B63C-57DBBB1016F2}" destId="{065EF243-AF42-469E-9384-EDA98BC9BD19}" srcOrd="1" destOrd="0" presId="urn:microsoft.com/office/officeart/2005/8/layout/cycle8"/>
    <dgm:cxn modelId="{68097870-3039-4608-9E76-52AB850657FC}" srcId="{1990BEDF-FEA1-4CDA-85FE-FB65C4797813}" destId="{15E381E3-088F-43C5-B20D-FB3013287562}" srcOrd="2" destOrd="0" parTransId="{B3D6586B-6AF5-4596-B5C1-813978FC4D36}" sibTransId="{217377A9-942F-4910-9DFB-1B4908BC2194}"/>
    <dgm:cxn modelId="{0962CA71-90BC-435A-BC4A-4306A564A74A}" type="presOf" srcId="{1990BEDF-FEA1-4CDA-85FE-FB65C4797813}" destId="{10F443F5-6A8F-4AFC-A365-C778413EC5B0}" srcOrd="0" destOrd="0" presId="urn:microsoft.com/office/officeart/2005/8/layout/cycle8"/>
    <dgm:cxn modelId="{45A445AC-72BA-4037-A6F3-759B583FB7C9}" type="presOf" srcId="{15E381E3-088F-43C5-B20D-FB3013287562}" destId="{BDBC8DE0-DB06-4EB9-AAD0-AEDD5742F439}" srcOrd="1" destOrd="0" presId="urn:microsoft.com/office/officeart/2005/8/layout/cycle8"/>
    <dgm:cxn modelId="{E0B28BB6-52F6-4841-A1D3-1BAFB523A5F2}" srcId="{1990BEDF-FEA1-4CDA-85FE-FB65C4797813}" destId="{2A2A4A5F-68A6-421A-B63C-57DBBB1016F2}" srcOrd="0" destOrd="0" parTransId="{21F183A6-EC08-4B60-8F4E-D871381EF147}" sibTransId="{9B2ACB95-B1EF-4B63-9145-086612D7057B}"/>
    <dgm:cxn modelId="{F0AA16B9-AA8A-4D43-A958-3E450EF33F2B}" srcId="{1990BEDF-FEA1-4CDA-85FE-FB65C4797813}" destId="{67E57B3E-43ED-4A06-9579-8A60F43F6351}" srcOrd="1" destOrd="0" parTransId="{72840D52-7940-4338-8873-653F9D463B89}" sibTransId="{9A7E5F54-900B-48E3-BD23-AAB4C4ED689E}"/>
    <dgm:cxn modelId="{5EAD87A4-EA84-4B19-ACB4-AA1E9E09E340}" type="presParOf" srcId="{10F443F5-6A8F-4AFC-A365-C778413EC5B0}" destId="{C42775C2-35A8-499D-8197-4BE3D7347ABA}" srcOrd="0" destOrd="0" presId="urn:microsoft.com/office/officeart/2005/8/layout/cycle8"/>
    <dgm:cxn modelId="{66992DBD-176A-4280-956C-EC24E1B0E4A8}" type="presParOf" srcId="{10F443F5-6A8F-4AFC-A365-C778413EC5B0}" destId="{6CFB7890-5F23-4DF0-8952-3C66B3F67612}" srcOrd="1" destOrd="0" presId="urn:microsoft.com/office/officeart/2005/8/layout/cycle8"/>
    <dgm:cxn modelId="{27D86E9F-EFA2-437E-842E-462E973BF306}" type="presParOf" srcId="{10F443F5-6A8F-4AFC-A365-C778413EC5B0}" destId="{6EF98D1B-26FE-460C-9E22-6BF9CBCBDDAB}" srcOrd="2" destOrd="0" presId="urn:microsoft.com/office/officeart/2005/8/layout/cycle8"/>
    <dgm:cxn modelId="{B3EAEE93-CA25-4833-B730-6023467A70D9}" type="presParOf" srcId="{10F443F5-6A8F-4AFC-A365-C778413EC5B0}" destId="{065EF243-AF42-469E-9384-EDA98BC9BD19}" srcOrd="3" destOrd="0" presId="urn:microsoft.com/office/officeart/2005/8/layout/cycle8"/>
    <dgm:cxn modelId="{B05E0077-D075-419A-A286-56A2BB392422}" type="presParOf" srcId="{10F443F5-6A8F-4AFC-A365-C778413EC5B0}" destId="{3E7C545C-DFE0-4643-8E57-FEC7BA52B5DE}" srcOrd="4" destOrd="0" presId="urn:microsoft.com/office/officeart/2005/8/layout/cycle8"/>
    <dgm:cxn modelId="{D8E04424-29FC-46EB-9F51-5E4761CE1389}" type="presParOf" srcId="{10F443F5-6A8F-4AFC-A365-C778413EC5B0}" destId="{B4E83E9A-4AF8-48BD-A8FA-564E696AE8FE}" srcOrd="5" destOrd="0" presId="urn:microsoft.com/office/officeart/2005/8/layout/cycle8"/>
    <dgm:cxn modelId="{A8ACCC74-9762-485F-8B17-D14F4E6C51D4}" type="presParOf" srcId="{10F443F5-6A8F-4AFC-A365-C778413EC5B0}" destId="{6F6023FE-F219-4E3D-904A-0C7E59EF3297}" srcOrd="6" destOrd="0" presId="urn:microsoft.com/office/officeart/2005/8/layout/cycle8"/>
    <dgm:cxn modelId="{792F31DE-6197-49B0-9A08-9E6B684D6FD8}" type="presParOf" srcId="{10F443F5-6A8F-4AFC-A365-C778413EC5B0}" destId="{25A98E5C-8EFB-442E-827F-FEFB1E22D51E}" srcOrd="7" destOrd="0" presId="urn:microsoft.com/office/officeart/2005/8/layout/cycle8"/>
    <dgm:cxn modelId="{A23C2099-86F8-4D90-86E4-177423984011}" type="presParOf" srcId="{10F443F5-6A8F-4AFC-A365-C778413EC5B0}" destId="{3C58EF7D-3ABF-4B58-989F-1FB1DF4871B4}" srcOrd="8" destOrd="0" presId="urn:microsoft.com/office/officeart/2005/8/layout/cycle8"/>
    <dgm:cxn modelId="{F952A945-E946-44DE-A2F3-D312EEA10ABC}" type="presParOf" srcId="{10F443F5-6A8F-4AFC-A365-C778413EC5B0}" destId="{B530292F-C1CB-4C43-9F2F-52A22C57D465}" srcOrd="9" destOrd="0" presId="urn:microsoft.com/office/officeart/2005/8/layout/cycle8"/>
    <dgm:cxn modelId="{349FAA87-BE92-4BD4-8600-5BEE7D16E5E8}" type="presParOf" srcId="{10F443F5-6A8F-4AFC-A365-C778413EC5B0}" destId="{63911686-FC57-4D45-8EA5-5F95D58B6B6A}" srcOrd="10" destOrd="0" presId="urn:microsoft.com/office/officeart/2005/8/layout/cycle8"/>
    <dgm:cxn modelId="{BDC7104E-859C-4782-BA15-26122C0A4143}" type="presParOf" srcId="{10F443F5-6A8F-4AFC-A365-C778413EC5B0}" destId="{BDBC8DE0-DB06-4EB9-AAD0-AEDD5742F439}" srcOrd="11" destOrd="0" presId="urn:microsoft.com/office/officeart/2005/8/layout/cycle8"/>
    <dgm:cxn modelId="{83DA9BA7-A76A-46FA-B504-A8B32D008608}" type="presParOf" srcId="{10F443F5-6A8F-4AFC-A365-C778413EC5B0}" destId="{FEB22FA0-C233-422C-B149-AB16330CCE1F}" srcOrd="12" destOrd="0" presId="urn:microsoft.com/office/officeart/2005/8/layout/cycle8"/>
    <dgm:cxn modelId="{787C6CF4-BB7D-480A-AD9D-0FC197F48B98}" type="presParOf" srcId="{10F443F5-6A8F-4AFC-A365-C778413EC5B0}" destId="{57EDC25C-7B11-46DA-96DF-3CCF9EA305B6}" srcOrd="13" destOrd="0" presId="urn:microsoft.com/office/officeart/2005/8/layout/cycle8"/>
    <dgm:cxn modelId="{CB2086E0-F2A2-4145-BCC3-99F635116957}" type="presParOf" srcId="{10F443F5-6A8F-4AFC-A365-C778413EC5B0}" destId="{AB84CD5C-D66B-48FF-8FE6-EFBE9595DFCF}"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ADB6B4E-87A0-1F4A-9FE1-03DAB009CEF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E8444C22-DC3A-BB47-8AC6-7073DFF6DF96}">
      <dgm:prSet phldrT="[Text]"/>
      <dgm:spPr/>
      <dgm:t>
        <a:bodyPr/>
        <a:lstStyle/>
        <a:p>
          <a:r>
            <a:rPr lang="zh-CN" altLang="en-US" b="1" dirty="0"/>
            <a:t>大小可变的大规模连续分区</a:t>
          </a:r>
          <a:endParaRPr lang="en-US" b="1" dirty="0"/>
        </a:p>
      </dgm:t>
    </dgm:pt>
    <dgm:pt modelId="{B1E03900-F011-E842-B11A-3BACB239F4D3}" type="parTrans" cxnId="{90A904A4-F6EF-9F42-A3B3-B09E51969F24}">
      <dgm:prSet/>
      <dgm:spPr/>
      <dgm:t>
        <a:bodyPr/>
        <a:lstStyle/>
        <a:p>
          <a:endParaRPr lang="en-US"/>
        </a:p>
      </dgm:t>
    </dgm:pt>
    <dgm:pt modelId="{9D69205C-6FC4-0E47-B313-55630E8F3873}" type="sibTrans" cxnId="{90A904A4-F6EF-9F42-A3B3-B09E51969F24}">
      <dgm:prSet/>
      <dgm:spPr/>
      <dgm:t>
        <a:bodyPr/>
        <a:lstStyle/>
        <a:p>
          <a:endParaRPr lang="en-US"/>
        </a:p>
      </dgm:t>
    </dgm:pt>
    <dgm:pt modelId="{77D50893-4BDC-5940-BA36-22D6A012A572}">
      <dgm:prSet phldrT="[Text]"/>
      <dgm:spPr/>
      <dgm:t>
        <a:bodyPr/>
        <a:lstStyle/>
        <a:p>
          <a:r>
            <a:rPr lang="zh-CN" altLang="en-US" b="1" dirty="0"/>
            <a:t>块</a:t>
          </a:r>
          <a:endParaRPr lang="en-US" dirty="0"/>
        </a:p>
      </dgm:t>
    </dgm:pt>
    <dgm:pt modelId="{C1E6685C-04D9-6D46-9A42-66457993CB92}" type="parTrans" cxnId="{3EA10D41-24A4-D640-8B39-EB2CECDB2498}">
      <dgm:prSet/>
      <dgm:spPr/>
      <dgm:t>
        <a:bodyPr/>
        <a:lstStyle/>
        <a:p>
          <a:endParaRPr lang="en-US"/>
        </a:p>
      </dgm:t>
    </dgm:pt>
    <dgm:pt modelId="{B56BD13F-F538-9B4F-AA27-5DA4FF5E8DFD}" type="sibTrans" cxnId="{3EA10D41-24A4-D640-8B39-EB2CECDB2498}">
      <dgm:prSet/>
      <dgm:spPr/>
      <dgm:t>
        <a:bodyPr/>
        <a:lstStyle/>
        <a:p>
          <a:endParaRPr lang="en-US"/>
        </a:p>
      </dgm:t>
    </dgm:pt>
    <dgm:pt modelId="{B4EE80D6-4826-7F4D-8C15-E39B32EAB0E7}">
      <dgm:prSet/>
      <dgm:spPr/>
      <dgm:t>
        <a:bodyPr/>
        <a:lstStyle/>
        <a:p>
          <a:r>
            <a:rPr lang="zh-CN" altLang="en-US" dirty="0"/>
            <a:t>性能较好</a:t>
          </a:r>
          <a:endParaRPr lang="en-NZ" dirty="0"/>
        </a:p>
      </dgm:t>
    </dgm:pt>
    <dgm:pt modelId="{B4AD403C-89F2-F54B-A2DF-271980224CF7}" type="parTrans" cxnId="{D9D87710-1DB0-4545-B057-5C6CDF3E9380}">
      <dgm:prSet/>
      <dgm:spPr/>
      <dgm:t>
        <a:bodyPr/>
        <a:lstStyle/>
        <a:p>
          <a:endParaRPr lang="en-US"/>
        </a:p>
      </dgm:t>
    </dgm:pt>
    <dgm:pt modelId="{5B1403DB-1DF0-7E46-B018-028AE2443530}" type="sibTrans" cxnId="{D9D87710-1DB0-4545-B057-5C6CDF3E9380}">
      <dgm:prSet/>
      <dgm:spPr/>
      <dgm:t>
        <a:bodyPr/>
        <a:lstStyle/>
        <a:p>
          <a:endParaRPr lang="en-US"/>
        </a:p>
      </dgm:t>
    </dgm:pt>
    <dgm:pt modelId="{CFD9DEF5-CEEF-4643-97FD-2975C737CC00}">
      <dgm:prSet/>
      <dgm:spPr/>
      <dgm:t>
        <a:bodyPr/>
        <a:lstStyle/>
        <a:p>
          <a:r>
            <a:rPr lang="zh-CN" altLang="en-US" dirty="0"/>
            <a:t>避免浪费</a:t>
          </a:r>
          <a:endParaRPr lang="en-NZ" dirty="0"/>
        </a:p>
      </dgm:t>
    </dgm:pt>
    <dgm:pt modelId="{FA5B43E8-E49B-7242-9C89-D1C75568166D}" type="parTrans" cxnId="{EB4D36F5-9065-BF42-9755-371D4C91EA97}">
      <dgm:prSet/>
      <dgm:spPr/>
      <dgm:t>
        <a:bodyPr/>
        <a:lstStyle/>
        <a:p>
          <a:endParaRPr lang="en-US"/>
        </a:p>
      </dgm:t>
    </dgm:pt>
    <dgm:pt modelId="{A71C7110-8609-0140-A6C7-9F05ECBDCB44}" type="sibTrans" cxnId="{EB4D36F5-9065-BF42-9755-371D4C91EA97}">
      <dgm:prSet/>
      <dgm:spPr/>
      <dgm:t>
        <a:bodyPr/>
        <a:lstStyle/>
        <a:p>
          <a:endParaRPr lang="en-US"/>
        </a:p>
      </dgm:t>
    </dgm:pt>
    <dgm:pt modelId="{92F8CE5E-C488-F04F-B47A-B71BF67382B3}">
      <dgm:prSet/>
      <dgm:spPr/>
      <dgm:t>
        <a:bodyPr/>
        <a:lstStyle/>
        <a:p>
          <a:r>
            <a:rPr lang="zh-CN" altLang="en-US" dirty="0"/>
            <a:t>文件分配表较小</a:t>
          </a:r>
          <a:endParaRPr lang="en-US" dirty="0"/>
        </a:p>
      </dgm:t>
    </dgm:pt>
    <dgm:pt modelId="{BA0F60B0-173A-5649-A83D-987626F406A9}" type="parTrans" cxnId="{0CBEA6D1-7DA3-F649-B648-94A2A239C06D}">
      <dgm:prSet/>
      <dgm:spPr/>
      <dgm:t>
        <a:bodyPr/>
        <a:lstStyle/>
        <a:p>
          <a:endParaRPr lang="en-US"/>
        </a:p>
      </dgm:t>
    </dgm:pt>
    <dgm:pt modelId="{D09D82ED-04C6-C544-957D-85E30A032A3B}" type="sibTrans" cxnId="{0CBEA6D1-7DA3-F649-B648-94A2A239C06D}">
      <dgm:prSet/>
      <dgm:spPr/>
      <dgm:t>
        <a:bodyPr/>
        <a:lstStyle/>
        <a:p>
          <a:endParaRPr lang="en-US"/>
        </a:p>
      </dgm:t>
    </dgm:pt>
    <dgm:pt modelId="{A500E2B8-557F-2244-B49B-68E3CC894C6D}">
      <dgm:prSet/>
      <dgm:spPr/>
      <dgm:t>
        <a:bodyPr/>
        <a:lstStyle/>
        <a:p>
          <a:r>
            <a:rPr lang="zh-CN" altLang="en-US" dirty="0"/>
            <a:t>小的固定分区能提供更大的灵活性</a:t>
          </a:r>
          <a:endParaRPr lang="en-NZ" dirty="0"/>
        </a:p>
      </dgm:t>
    </dgm:pt>
    <dgm:pt modelId="{38F2491F-2AFE-774C-A9FC-B635F0D99FFF}" type="parTrans" cxnId="{1ACAA1BF-337C-B549-9534-7B83580BD758}">
      <dgm:prSet/>
      <dgm:spPr/>
      <dgm:t>
        <a:bodyPr/>
        <a:lstStyle/>
        <a:p>
          <a:endParaRPr lang="en-US"/>
        </a:p>
      </dgm:t>
    </dgm:pt>
    <dgm:pt modelId="{4ED3173A-5A3F-6B48-8627-D8086FB11F3D}" type="sibTrans" cxnId="{1ACAA1BF-337C-B549-9534-7B83580BD758}">
      <dgm:prSet/>
      <dgm:spPr/>
      <dgm:t>
        <a:bodyPr/>
        <a:lstStyle/>
        <a:p>
          <a:endParaRPr lang="en-US"/>
        </a:p>
      </dgm:t>
    </dgm:pt>
    <dgm:pt modelId="{D5879452-9C62-304D-85DB-2037A040D605}">
      <dgm:prSet/>
      <dgm:spPr/>
      <dgm:t>
        <a:bodyPr/>
        <a:lstStyle/>
        <a:p>
          <a:r>
            <a:rPr lang="zh-CN" altLang="en-US" dirty="0"/>
            <a:t>需要较大表或更复杂的结构来管理块的分配情况</a:t>
          </a:r>
          <a:endParaRPr lang="en-NZ" dirty="0"/>
        </a:p>
      </dgm:t>
    </dgm:pt>
    <dgm:pt modelId="{78DB8BEB-C139-BA41-A208-FE8CBF6DDD0B}" type="parTrans" cxnId="{3607A07D-3ABF-3E49-866F-87CE24CB835E}">
      <dgm:prSet/>
      <dgm:spPr/>
      <dgm:t>
        <a:bodyPr/>
        <a:lstStyle/>
        <a:p>
          <a:endParaRPr lang="en-US"/>
        </a:p>
      </dgm:t>
    </dgm:pt>
    <dgm:pt modelId="{4A0B2D23-B536-0C49-A90A-1BCDC991D213}" type="sibTrans" cxnId="{3607A07D-3ABF-3E49-866F-87CE24CB835E}">
      <dgm:prSet/>
      <dgm:spPr/>
      <dgm:t>
        <a:bodyPr/>
        <a:lstStyle/>
        <a:p>
          <a:endParaRPr lang="en-US"/>
        </a:p>
      </dgm:t>
    </dgm:pt>
    <dgm:pt modelId="{88AA7BA7-6649-464E-B184-006E7A456B84}">
      <dgm:prSet/>
      <dgm:spPr/>
      <dgm:t>
        <a:bodyPr/>
        <a:lstStyle/>
        <a:p>
          <a:r>
            <a:rPr lang="zh-CN" altLang="en-US" dirty="0"/>
            <a:t>邻近性不再是主要目的</a:t>
          </a:r>
          <a:endParaRPr lang="en-NZ" dirty="0"/>
        </a:p>
      </dgm:t>
    </dgm:pt>
    <dgm:pt modelId="{0444EFBF-C88D-5848-9CA0-57F1BE0B2164}" type="parTrans" cxnId="{DC0F4F95-13C9-374C-A8C4-025E5B6F013C}">
      <dgm:prSet/>
      <dgm:spPr/>
      <dgm:t>
        <a:bodyPr/>
        <a:lstStyle/>
        <a:p>
          <a:endParaRPr lang="en-US"/>
        </a:p>
      </dgm:t>
    </dgm:pt>
    <dgm:pt modelId="{9ED16260-D234-B942-9C3D-10096B69765D}" type="sibTrans" cxnId="{DC0F4F95-13C9-374C-A8C4-025E5B6F013C}">
      <dgm:prSet/>
      <dgm:spPr/>
      <dgm:t>
        <a:bodyPr/>
        <a:lstStyle/>
        <a:p>
          <a:endParaRPr lang="en-US"/>
        </a:p>
      </dgm:t>
    </dgm:pt>
    <dgm:pt modelId="{5FA231A9-B528-9944-ABF2-B0B935B9719A}">
      <dgm:prSet/>
      <dgm:spPr/>
      <dgm:t>
        <a:bodyPr/>
        <a:lstStyle/>
        <a:p>
          <a:r>
            <a:rPr lang="zh-CN" altLang="en-US" dirty="0"/>
            <a:t>主要目的是根据需要来分配块</a:t>
          </a:r>
          <a:endParaRPr lang="en-NZ" dirty="0"/>
        </a:p>
      </dgm:t>
    </dgm:pt>
    <dgm:pt modelId="{D293A2C2-15D8-DF44-9C89-BE6EA6C37287}" type="parTrans" cxnId="{04779CD5-6B53-0044-BD75-D0FADA19C204}">
      <dgm:prSet/>
      <dgm:spPr/>
      <dgm:t>
        <a:bodyPr/>
        <a:lstStyle/>
        <a:p>
          <a:endParaRPr lang="en-US"/>
        </a:p>
      </dgm:t>
    </dgm:pt>
    <dgm:pt modelId="{10273893-80CF-D74C-860E-6D4F2CF702D7}" type="sibTrans" cxnId="{04779CD5-6B53-0044-BD75-D0FADA19C204}">
      <dgm:prSet/>
      <dgm:spPr/>
      <dgm:t>
        <a:bodyPr/>
        <a:lstStyle/>
        <a:p>
          <a:endParaRPr lang="en-US"/>
        </a:p>
      </dgm:t>
    </dgm:pt>
    <dgm:pt modelId="{0D882E5C-6B22-49CB-B737-E091E02109DE}">
      <dgm:prSet/>
      <dgm:spPr/>
      <dgm:t>
        <a:bodyPr/>
        <a:lstStyle/>
        <a:p>
          <a:r>
            <a:rPr lang="zh-CN" altLang="en-US" dirty="0"/>
            <a:t>空间难以再次利用</a:t>
          </a:r>
          <a:endParaRPr lang="en-US" dirty="0"/>
        </a:p>
      </dgm:t>
    </dgm:pt>
    <dgm:pt modelId="{0033058A-E084-43AD-B62D-2D67ADAE746C}" type="parTrans" cxnId="{2DBB9528-FC50-4215-9B87-C5D053CEB613}">
      <dgm:prSet/>
      <dgm:spPr/>
      <dgm:t>
        <a:bodyPr/>
        <a:lstStyle/>
        <a:p>
          <a:endParaRPr lang="zh-CN" altLang="en-US"/>
        </a:p>
      </dgm:t>
    </dgm:pt>
    <dgm:pt modelId="{FB165CA8-9C35-479E-BA7C-9B60EBE6F8EE}" type="sibTrans" cxnId="{2DBB9528-FC50-4215-9B87-C5D053CEB613}">
      <dgm:prSet/>
      <dgm:spPr/>
      <dgm:t>
        <a:bodyPr/>
        <a:lstStyle/>
        <a:p>
          <a:endParaRPr lang="zh-CN" altLang="en-US"/>
        </a:p>
      </dgm:t>
    </dgm:pt>
    <dgm:pt modelId="{A99332C1-3BAA-2F4A-B87B-CD10A973EFBB}" type="pres">
      <dgm:prSet presAssocID="{7ADB6B4E-87A0-1F4A-9FE1-03DAB009CEFA}" presName="Name0" presStyleCnt="0">
        <dgm:presLayoutVars>
          <dgm:dir/>
          <dgm:resizeHandles val="exact"/>
        </dgm:presLayoutVars>
      </dgm:prSet>
      <dgm:spPr/>
    </dgm:pt>
    <dgm:pt modelId="{08E47047-050B-D942-8763-87C9F36BDF3D}" type="pres">
      <dgm:prSet presAssocID="{E8444C22-DC3A-BB47-8AC6-7073DFF6DF96}" presName="node" presStyleLbl="node1" presStyleIdx="0" presStyleCnt="2">
        <dgm:presLayoutVars>
          <dgm:bulletEnabled val="1"/>
        </dgm:presLayoutVars>
      </dgm:prSet>
      <dgm:spPr/>
    </dgm:pt>
    <dgm:pt modelId="{C85B17F1-8706-0740-BA07-947D994F9E1D}" type="pres">
      <dgm:prSet presAssocID="{9D69205C-6FC4-0E47-B313-55630E8F3873}" presName="sibTrans" presStyleCnt="0"/>
      <dgm:spPr/>
    </dgm:pt>
    <dgm:pt modelId="{6CD21F77-3BAF-B64B-ABE5-02FA4C5025D3}" type="pres">
      <dgm:prSet presAssocID="{77D50893-4BDC-5940-BA36-22D6A012A572}" presName="node" presStyleLbl="node1" presStyleIdx="1" presStyleCnt="2">
        <dgm:presLayoutVars>
          <dgm:bulletEnabled val="1"/>
        </dgm:presLayoutVars>
      </dgm:prSet>
      <dgm:spPr/>
    </dgm:pt>
  </dgm:ptLst>
  <dgm:cxnLst>
    <dgm:cxn modelId="{60E7D208-FB70-43B1-87A0-4C9B1289D0F2}" type="presOf" srcId="{92F8CE5E-C488-F04F-B47A-B71BF67382B3}" destId="{08E47047-050B-D942-8763-87C9F36BDF3D}" srcOrd="0" destOrd="3" presId="urn:microsoft.com/office/officeart/2005/8/layout/hList6"/>
    <dgm:cxn modelId="{D9D87710-1DB0-4545-B057-5C6CDF3E9380}" srcId="{E8444C22-DC3A-BB47-8AC6-7073DFF6DF96}" destId="{B4EE80D6-4826-7F4D-8C15-E39B32EAB0E7}" srcOrd="0" destOrd="0" parTransId="{B4AD403C-89F2-F54B-A2DF-271980224CF7}" sibTransId="{5B1403DB-1DF0-7E46-B018-028AE2443530}"/>
    <dgm:cxn modelId="{B8A3CB10-0B2A-40B1-A497-657A39BF6AC5}" type="presOf" srcId="{7ADB6B4E-87A0-1F4A-9FE1-03DAB009CEFA}" destId="{A99332C1-3BAA-2F4A-B87B-CD10A973EFBB}" srcOrd="0" destOrd="0" presId="urn:microsoft.com/office/officeart/2005/8/layout/hList6"/>
    <dgm:cxn modelId="{2DBB9528-FC50-4215-9B87-C5D053CEB613}" srcId="{E8444C22-DC3A-BB47-8AC6-7073DFF6DF96}" destId="{0D882E5C-6B22-49CB-B737-E091E02109DE}" srcOrd="3" destOrd="0" parTransId="{0033058A-E084-43AD-B62D-2D67ADAE746C}" sibTransId="{FB165CA8-9C35-479E-BA7C-9B60EBE6F8EE}"/>
    <dgm:cxn modelId="{3EA10D41-24A4-D640-8B39-EB2CECDB2498}" srcId="{7ADB6B4E-87A0-1F4A-9FE1-03DAB009CEFA}" destId="{77D50893-4BDC-5940-BA36-22D6A012A572}" srcOrd="1" destOrd="0" parTransId="{C1E6685C-04D9-6D46-9A42-66457993CB92}" sibTransId="{B56BD13F-F538-9B4F-AA27-5DA4FF5E8DFD}"/>
    <dgm:cxn modelId="{C08CC84E-0E45-49D0-ACB3-B79C68E328E7}" type="presOf" srcId="{E8444C22-DC3A-BB47-8AC6-7073DFF6DF96}" destId="{08E47047-050B-D942-8763-87C9F36BDF3D}" srcOrd="0" destOrd="0" presId="urn:microsoft.com/office/officeart/2005/8/layout/hList6"/>
    <dgm:cxn modelId="{6D5EF35F-5216-4F7C-8492-F0EEC39FD7EE}" type="presOf" srcId="{77D50893-4BDC-5940-BA36-22D6A012A572}" destId="{6CD21F77-3BAF-B64B-ABE5-02FA4C5025D3}" srcOrd="0" destOrd="0" presId="urn:microsoft.com/office/officeart/2005/8/layout/hList6"/>
    <dgm:cxn modelId="{7885F46B-0DB1-422D-B6CF-E6468F82B497}" type="presOf" srcId="{CFD9DEF5-CEEF-4643-97FD-2975C737CC00}" destId="{08E47047-050B-D942-8763-87C9F36BDF3D}" srcOrd="0" destOrd="2" presId="urn:microsoft.com/office/officeart/2005/8/layout/hList6"/>
    <dgm:cxn modelId="{3607A07D-3ABF-3E49-866F-87CE24CB835E}" srcId="{77D50893-4BDC-5940-BA36-22D6A012A572}" destId="{D5879452-9C62-304D-85DB-2037A040D605}" srcOrd="1" destOrd="0" parTransId="{78DB8BEB-C139-BA41-A208-FE8CBF6DDD0B}" sibTransId="{4A0B2D23-B536-0C49-A90A-1BCDC991D213}"/>
    <dgm:cxn modelId="{5AC5B788-D7A1-4CC3-817D-083226EA2C8E}" type="presOf" srcId="{5FA231A9-B528-9944-ABF2-B0B935B9719A}" destId="{6CD21F77-3BAF-B64B-ABE5-02FA4C5025D3}" srcOrd="0" destOrd="4" presId="urn:microsoft.com/office/officeart/2005/8/layout/hList6"/>
    <dgm:cxn modelId="{76D72D95-CD8D-41BD-A4D4-DF1037088240}" type="presOf" srcId="{B4EE80D6-4826-7F4D-8C15-E39B32EAB0E7}" destId="{08E47047-050B-D942-8763-87C9F36BDF3D}" srcOrd="0" destOrd="1" presId="urn:microsoft.com/office/officeart/2005/8/layout/hList6"/>
    <dgm:cxn modelId="{DC0F4F95-13C9-374C-A8C4-025E5B6F013C}" srcId="{77D50893-4BDC-5940-BA36-22D6A012A572}" destId="{88AA7BA7-6649-464E-B184-006E7A456B84}" srcOrd="2" destOrd="0" parTransId="{0444EFBF-C88D-5848-9CA0-57F1BE0B2164}" sibTransId="{9ED16260-D234-B942-9C3D-10096B69765D}"/>
    <dgm:cxn modelId="{47E4BAA0-1BB1-4650-BB46-B1EF936DF501}" type="presOf" srcId="{D5879452-9C62-304D-85DB-2037A040D605}" destId="{6CD21F77-3BAF-B64B-ABE5-02FA4C5025D3}" srcOrd="0" destOrd="2" presId="urn:microsoft.com/office/officeart/2005/8/layout/hList6"/>
    <dgm:cxn modelId="{90A904A4-F6EF-9F42-A3B3-B09E51969F24}" srcId="{7ADB6B4E-87A0-1F4A-9FE1-03DAB009CEFA}" destId="{E8444C22-DC3A-BB47-8AC6-7073DFF6DF96}" srcOrd="0" destOrd="0" parTransId="{B1E03900-F011-E842-B11A-3BACB239F4D3}" sibTransId="{9D69205C-6FC4-0E47-B313-55630E8F3873}"/>
    <dgm:cxn modelId="{66FB42A5-4EA9-4830-BA2F-F6DE41F445B0}" type="presOf" srcId="{A500E2B8-557F-2244-B49B-68E3CC894C6D}" destId="{6CD21F77-3BAF-B64B-ABE5-02FA4C5025D3}" srcOrd="0" destOrd="1" presId="urn:microsoft.com/office/officeart/2005/8/layout/hList6"/>
    <dgm:cxn modelId="{1ACAA1BF-337C-B549-9534-7B83580BD758}" srcId="{77D50893-4BDC-5940-BA36-22D6A012A572}" destId="{A500E2B8-557F-2244-B49B-68E3CC894C6D}" srcOrd="0" destOrd="0" parTransId="{38F2491F-2AFE-774C-A9FC-B635F0D99FFF}" sibTransId="{4ED3173A-5A3F-6B48-8627-D8086FB11F3D}"/>
    <dgm:cxn modelId="{0CBEA6D1-7DA3-F649-B648-94A2A239C06D}" srcId="{E8444C22-DC3A-BB47-8AC6-7073DFF6DF96}" destId="{92F8CE5E-C488-F04F-B47A-B71BF67382B3}" srcOrd="2" destOrd="0" parTransId="{BA0F60B0-173A-5649-A83D-987626F406A9}" sibTransId="{D09D82ED-04C6-C544-957D-85E30A032A3B}"/>
    <dgm:cxn modelId="{04779CD5-6B53-0044-BD75-D0FADA19C204}" srcId="{77D50893-4BDC-5940-BA36-22D6A012A572}" destId="{5FA231A9-B528-9944-ABF2-B0B935B9719A}" srcOrd="3" destOrd="0" parTransId="{D293A2C2-15D8-DF44-9C89-BE6EA6C37287}" sibTransId="{10273893-80CF-D74C-860E-6D4F2CF702D7}"/>
    <dgm:cxn modelId="{704FF2F1-0EE2-4770-ACD9-19CC3110E7B5}" type="presOf" srcId="{0D882E5C-6B22-49CB-B737-E091E02109DE}" destId="{08E47047-050B-D942-8763-87C9F36BDF3D}" srcOrd="0" destOrd="4" presId="urn:microsoft.com/office/officeart/2005/8/layout/hList6"/>
    <dgm:cxn modelId="{EB4D36F5-9065-BF42-9755-371D4C91EA97}" srcId="{E8444C22-DC3A-BB47-8AC6-7073DFF6DF96}" destId="{CFD9DEF5-CEEF-4643-97FD-2975C737CC00}" srcOrd="1" destOrd="0" parTransId="{FA5B43E8-E49B-7242-9C89-D1C75568166D}" sibTransId="{A71C7110-8609-0140-A6C7-9F05ECBDCB44}"/>
    <dgm:cxn modelId="{41FECDF5-7CCA-4AB3-A7DD-72B74450C1FD}" type="presOf" srcId="{88AA7BA7-6649-464E-B184-006E7A456B84}" destId="{6CD21F77-3BAF-B64B-ABE5-02FA4C5025D3}" srcOrd="0" destOrd="3" presId="urn:microsoft.com/office/officeart/2005/8/layout/hList6"/>
    <dgm:cxn modelId="{2A5F6D1C-CBC6-4765-918E-260C7B902034}" type="presParOf" srcId="{A99332C1-3BAA-2F4A-B87B-CD10A973EFBB}" destId="{08E47047-050B-D942-8763-87C9F36BDF3D}" srcOrd="0" destOrd="0" presId="urn:microsoft.com/office/officeart/2005/8/layout/hList6"/>
    <dgm:cxn modelId="{A4F835D6-464A-4667-AE37-C32739EA6EDC}" type="presParOf" srcId="{A99332C1-3BAA-2F4A-B87B-CD10A973EFBB}" destId="{C85B17F1-8706-0740-BA07-947D994F9E1D}" srcOrd="1" destOrd="0" presId="urn:microsoft.com/office/officeart/2005/8/layout/hList6"/>
    <dgm:cxn modelId="{9D06B125-1D7C-47EE-AE2B-BCE645983954}" type="presParOf" srcId="{A99332C1-3BAA-2F4A-B87B-CD10A973EFBB}" destId="{6CD21F77-3BAF-B64B-ABE5-02FA4C5025D3}"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FEB7AB6-B149-6E42-B8AE-70A0C9A18136}"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E4E0B702-55E5-7743-8145-B62180BF6227}">
      <dgm:prSet phldrT="[Text]" custT="1"/>
      <dgm:spPr>
        <a:solidFill>
          <a:schemeClr val="bg1"/>
        </a:solidFill>
        <a:ln>
          <a:noFill/>
        </a:ln>
        <a:effectLst>
          <a:glow rad="101600">
            <a:schemeClr val="accent1">
              <a:alpha val="75000"/>
            </a:schemeClr>
          </a:glow>
        </a:effectLst>
      </dgm:spPr>
      <dgm:t>
        <a:bodyPr/>
        <a:lstStyle/>
        <a:p>
          <a:r>
            <a:rPr lang="zh-CN" altLang="en-US" sz="2400" dirty="0">
              <a:solidFill>
                <a:schemeClr val="tx1"/>
              </a:solidFill>
              <a:latin typeface="+mn-ea"/>
              <a:ea typeface="+mn-ea"/>
            </a:rPr>
            <a:t>优点</a:t>
          </a:r>
          <a:r>
            <a:rPr lang="en-NZ" sz="2400" dirty="0">
              <a:solidFill>
                <a:schemeClr val="tx1"/>
              </a:solidFill>
              <a:latin typeface="+mn-ea"/>
              <a:ea typeface="+mn-ea"/>
            </a:rPr>
            <a:t>:</a:t>
          </a:r>
          <a:endParaRPr lang="en-US" sz="2400" dirty="0">
            <a:solidFill>
              <a:schemeClr val="tx1"/>
            </a:solidFill>
            <a:latin typeface="+mn-ea"/>
            <a:ea typeface="+mn-ea"/>
          </a:endParaRPr>
        </a:p>
      </dgm:t>
    </dgm:pt>
    <dgm:pt modelId="{B078C28E-5DD0-D741-BA36-18E80F42CC53}" type="parTrans" cxnId="{9ADDC60F-CA35-AC4C-ADAC-99DA101728F8}">
      <dgm:prSet/>
      <dgm:spPr/>
      <dgm:t>
        <a:bodyPr/>
        <a:lstStyle/>
        <a:p>
          <a:endParaRPr lang="en-US" sz="1800">
            <a:latin typeface="+mn-ea"/>
            <a:ea typeface="+mn-ea"/>
          </a:endParaRPr>
        </a:p>
      </dgm:t>
    </dgm:pt>
    <dgm:pt modelId="{F69E66DE-DF3C-E740-9A40-A755183EF6C8}" type="sibTrans" cxnId="{9ADDC60F-CA35-AC4C-ADAC-99DA101728F8}">
      <dgm:prSet/>
      <dgm:spPr/>
      <dgm:t>
        <a:bodyPr/>
        <a:lstStyle/>
        <a:p>
          <a:endParaRPr lang="en-US" sz="1800">
            <a:latin typeface="+mn-ea"/>
            <a:ea typeface="+mn-ea"/>
          </a:endParaRPr>
        </a:p>
      </dgm:t>
    </dgm:pt>
    <dgm:pt modelId="{AA6ACBE1-7968-F948-A65F-6BBF7EBF7515}">
      <dgm:prSet custT="1"/>
      <dgm:spPr>
        <a:solidFill>
          <a:schemeClr val="accent2">
            <a:lumMod val="40000"/>
            <a:lumOff val="60000"/>
          </a:schemeClr>
        </a:solidFill>
        <a:effectLst>
          <a:glow rad="101600">
            <a:schemeClr val="accent1">
              <a:alpha val="75000"/>
            </a:schemeClr>
          </a:glow>
        </a:effectLst>
      </dgm:spPr>
      <dgm:t>
        <a:bodyPr/>
        <a:lstStyle/>
        <a:p>
          <a:r>
            <a:rPr lang="zh-CN" altLang="en-US" sz="2400" dirty="0">
              <a:latin typeface="+mn-ea"/>
              <a:ea typeface="+mn-ea"/>
            </a:rPr>
            <a:t>适用于任何文件分配方法</a:t>
          </a:r>
          <a:endParaRPr lang="en-NZ" sz="2400" dirty="0">
            <a:latin typeface="+mn-ea"/>
            <a:ea typeface="+mn-ea"/>
          </a:endParaRPr>
        </a:p>
      </dgm:t>
    </dgm:pt>
    <dgm:pt modelId="{361E9EB7-34FA-2A4B-97C4-029BF41066B2}" type="parTrans" cxnId="{D2972B4C-340A-2140-AA1E-3F3076205874}">
      <dgm:prSet/>
      <dgm:spPr/>
      <dgm:t>
        <a:bodyPr/>
        <a:lstStyle/>
        <a:p>
          <a:endParaRPr lang="en-US" sz="1800">
            <a:latin typeface="+mn-ea"/>
            <a:ea typeface="+mn-ea"/>
          </a:endParaRPr>
        </a:p>
      </dgm:t>
    </dgm:pt>
    <dgm:pt modelId="{A2241D53-6D1E-F54A-B0F9-07CD05FA87FF}" type="sibTrans" cxnId="{D2972B4C-340A-2140-AA1E-3F3076205874}">
      <dgm:prSet/>
      <dgm:spPr/>
      <dgm:t>
        <a:bodyPr/>
        <a:lstStyle/>
        <a:p>
          <a:endParaRPr lang="en-US" sz="1800">
            <a:latin typeface="+mn-ea"/>
            <a:ea typeface="+mn-ea"/>
          </a:endParaRPr>
        </a:p>
      </dgm:t>
    </dgm:pt>
    <dgm:pt modelId="{54D01949-1A56-874B-B344-CBEEEFDBF8D8}">
      <dgm:prSet custT="1"/>
      <dgm:spPr>
        <a:solidFill>
          <a:schemeClr val="accent2">
            <a:lumMod val="40000"/>
            <a:lumOff val="60000"/>
          </a:schemeClr>
        </a:solidFill>
        <a:effectLst>
          <a:glow rad="101600">
            <a:schemeClr val="accent1">
              <a:alpha val="75000"/>
            </a:schemeClr>
          </a:glow>
        </a:effectLst>
      </dgm:spPr>
      <dgm:t>
        <a:bodyPr/>
        <a:lstStyle/>
        <a:p>
          <a:r>
            <a:rPr lang="zh-CN" altLang="en-US" sz="2400" dirty="0">
              <a:latin typeface="+mn-ea"/>
              <a:ea typeface="+mn-ea"/>
            </a:rPr>
            <a:t>非常小</a:t>
          </a:r>
          <a:endParaRPr lang="en-NZ" sz="2400" dirty="0">
            <a:latin typeface="+mn-ea"/>
            <a:ea typeface="+mn-ea"/>
          </a:endParaRPr>
        </a:p>
      </dgm:t>
    </dgm:pt>
    <dgm:pt modelId="{4EA90C43-5C9C-3B40-8227-6D5E0D6F5789}" type="parTrans" cxnId="{9354B915-E8DC-0942-807A-F4CBD710C45D}">
      <dgm:prSet/>
      <dgm:spPr/>
      <dgm:t>
        <a:bodyPr/>
        <a:lstStyle/>
        <a:p>
          <a:endParaRPr lang="en-US" sz="1800">
            <a:latin typeface="+mn-ea"/>
            <a:ea typeface="+mn-ea"/>
          </a:endParaRPr>
        </a:p>
      </dgm:t>
    </dgm:pt>
    <dgm:pt modelId="{F4F3C879-D65C-A94F-95D0-C66407D50A42}" type="sibTrans" cxnId="{9354B915-E8DC-0942-807A-F4CBD710C45D}">
      <dgm:prSet/>
      <dgm:spPr/>
      <dgm:t>
        <a:bodyPr/>
        <a:lstStyle/>
        <a:p>
          <a:endParaRPr lang="en-US" sz="1800">
            <a:latin typeface="+mn-ea"/>
            <a:ea typeface="+mn-ea"/>
          </a:endParaRPr>
        </a:p>
      </dgm:t>
    </dgm:pt>
    <dgm:pt modelId="{E64780A8-A3AD-4390-8DFF-C8CD9A04607E}">
      <dgm:prSet custT="1"/>
      <dgm:spPr>
        <a:solidFill>
          <a:schemeClr val="accent2">
            <a:lumMod val="40000"/>
            <a:lumOff val="60000"/>
          </a:schemeClr>
        </a:solidFill>
        <a:effectLst>
          <a:glow rad="101600">
            <a:schemeClr val="accent1">
              <a:alpha val="75000"/>
            </a:schemeClr>
          </a:glow>
        </a:effectLst>
      </dgm:spPr>
      <dgm:t>
        <a:bodyPr/>
        <a:lstStyle/>
        <a:p>
          <a:r>
            <a:rPr lang="zh-CN" altLang="en-US" sz="2400" dirty="0">
              <a:latin typeface="+mn-ea"/>
              <a:ea typeface="+mn-ea"/>
            </a:rPr>
            <a:t>很容易找到一个或一组连续的空闲块</a:t>
          </a:r>
          <a:endParaRPr lang="en-NZ" sz="2400" dirty="0">
            <a:latin typeface="+mn-ea"/>
            <a:ea typeface="+mn-ea"/>
          </a:endParaRPr>
        </a:p>
      </dgm:t>
    </dgm:pt>
    <dgm:pt modelId="{AA671184-1CC2-4393-A2BB-0FD8153D3246}" type="parTrans" cxnId="{EAACD4E1-C998-436F-9519-7D85E83CB246}">
      <dgm:prSet/>
      <dgm:spPr/>
      <dgm:t>
        <a:bodyPr/>
        <a:lstStyle/>
        <a:p>
          <a:endParaRPr lang="zh-CN" altLang="en-US" sz="1800">
            <a:latin typeface="+mn-ea"/>
            <a:ea typeface="+mn-ea"/>
          </a:endParaRPr>
        </a:p>
      </dgm:t>
    </dgm:pt>
    <dgm:pt modelId="{F5828F15-57C3-43E3-9199-DE1FCC082CA4}" type="sibTrans" cxnId="{EAACD4E1-C998-436F-9519-7D85E83CB246}">
      <dgm:prSet/>
      <dgm:spPr/>
      <dgm:t>
        <a:bodyPr/>
        <a:lstStyle/>
        <a:p>
          <a:endParaRPr lang="zh-CN" altLang="en-US" sz="1800">
            <a:latin typeface="+mn-ea"/>
            <a:ea typeface="+mn-ea"/>
          </a:endParaRPr>
        </a:p>
      </dgm:t>
    </dgm:pt>
    <dgm:pt modelId="{D2912348-BB8A-3645-9439-2BA12C3CC37B}" type="pres">
      <dgm:prSet presAssocID="{0FEB7AB6-B149-6E42-B8AE-70A0C9A18136}" presName="Name0" presStyleCnt="0">
        <dgm:presLayoutVars>
          <dgm:dir/>
          <dgm:animLvl val="lvl"/>
          <dgm:resizeHandles val="exact"/>
        </dgm:presLayoutVars>
      </dgm:prSet>
      <dgm:spPr/>
    </dgm:pt>
    <dgm:pt modelId="{8A58E96D-3EBA-DE4D-92B3-7BC5D5154648}" type="pres">
      <dgm:prSet presAssocID="{E4E0B702-55E5-7743-8145-B62180BF6227}" presName="composite" presStyleCnt="0"/>
      <dgm:spPr/>
    </dgm:pt>
    <dgm:pt modelId="{41E86385-C3D6-8F41-8225-434F5B428377}" type="pres">
      <dgm:prSet presAssocID="{E4E0B702-55E5-7743-8145-B62180BF6227}" presName="parTx" presStyleLbl="alignNode1" presStyleIdx="0" presStyleCnt="1" custScaleY="82926" custLinFactNeighborX="808" custLinFactNeighborY="-963">
        <dgm:presLayoutVars>
          <dgm:chMax val="0"/>
          <dgm:chPref val="0"/>
          <dgm:bulletEnabled val="1"/>
        </dgm:presLayoutVars>
      </dgm:prSet>
      <dgm:spPr/>
    </dgm:pt>
    <dgm:pt modelId="{6644024E-82F7-DB4A-9792-F874F90E5F96}" type="pres">
      <dgm:prSet presAssocID="{E4E0B702-55E5-7743-8145-B62180BF6227}" presName="desTx" presStyleLbl="alignAccFollowNode1" presStyleIdx="0" presStyleCnt="1">
        <dgm:presLayoutVars>
          <dgm:bulletEnabled val="1"/>
        </dgm:presLayoutVars>
      </dgm:prSet>
      <dgm:spPr/>
    </dgm:pt>
  </dgm:ptLst>
  <dgm:cxnLst>
    <dgm:cxn modelId="{9ADDC60F-CA35-AC4C-ADAC-99DA101728F8}" srcId="{0FEB7AB6-B149-6E42-B8AE-70A0C9A18136}" destId="{E4E0B702-55E5-7743-8145-B62180BF6227}" srcOrd="0" destOrd="0" parTransId="{B078C28E-5DD0-D741-BA36-18E80F42CC53}" sibTransId="{F69E66DE-DF3C-E740-9A40-A755183EF6C8}"/>
    <dgm:cxn modelId="{9354B915-E8DC-0942-807A-F4CBD710C45D}" srcId="{E4E0B702-55E5-7743-8145-B62180BF6227}" destId="{54D01949-1A56-874B-B344-CBEEEFDBF8D8}" srcOrd="1" destOrd="0" parTransId="{4EA90C43-5C9C-3B40-8227-6D5E0D6F5789}" sibTransId="{F4F3C879-D65C-A94F-95D0-C66407D50A42}"/>
    <dgm:cxn modelId="{D2972B4C-340A-2140-AA1E-3F3076205874}" srcId="{E4E0B702-55E5-7743-8145-B62180BF6227}" destId="{AA6ACBE1-7968-F948-A65F-6BBF7EBF7515}" srcOrd="0" destOrd="0" parTransId="{361E9EB7-34FA-2A4B-97C4-029BF41066B2}" sibTransId="{A2241D53-6D1E-F54A-B0F9-07CD05FA87FF}"/>
    <dgm:cxn modelId="{9E1BE167-FB05-4955-9FB0-8D0D156B3F0F}" type="presOf" srcId="{0FEB7AB6-B149-6E42-B8AE-70A0C9A18136}" destId="{D2912348-BB8A-3645-9439-2BA12C3CC37B}" srcOrd="0" destOrd="0" presId="urn:microsoft.com/office/officeart/2005/8/layout/hList1"/>
    <dgm:cxn modelId="{11AB728D-40E8-4E0C-B3A5-4A35477888B5}" type="presOf" srcId="{E4E0B702-55E5-7743-8145-B62180BF6227}" destId="{41E86385-C3D6-8F41-8225-434F5B428377}" srcOrd="0" destOrd="0" presId="urn:microsoft.com/office/officeart/2005/8/layout/hList1"/>
    <dgm:cxn modelId="{679F618F-246D-4C44-A3D3-0C50C428CFDD}" type="presOf" srcId="{54D01949-1A56-874B-B344-CBEEEFDBF8D8}" destId="{6644024E-82F7-DB4A-9792-F874F90E5F96}" srcOrd="0" destOrd="1" presId="urn:microsoft.com/office/officeart/2005/8/layout/hList1"/>
    <dgm:cxn modelId="{358CF6B6-3622-40BA-BB93-D6B83F54A1BE}" type="presOf" srcId="{AA6ACBE1-7968-F948-A65F-6BBF7EBF7515}" destId="{6644024E-82F7-DB4A-9792-F874F90E5F96}" srcOrd="0" destOrd="0" presId="urn:microsoft.com/office/officeart/2005/8/layout/hList1"/>
    <dgm:cxn modelId="{63E847C9-3BA6-4DB4-8F79-DBC4654CD97B}" type="presOf" srcId="{E64780A8-A3AD-4390-8DFF-C8CD9A04607E}" destId="{6644024E-82F7-DB4A-9792-F874F90E5F96}" srcOrd="0" destOrd="2" presId="urn:microsoft.com/office/officeart/2005/8/layout/hList1"/>
    <dgm:cxn modelId="{EAACD4E1-C998-436F-9519-7D85E83CB246}" srcId="{E4E0B702-55E5-7743-8145-B62180BF6227}" destId="{E64780A8-A3AD-4390-8DFF-C8CD9A04607E}" srcOrd="2" destOrd="0" parTransId="{AA671184-1CC2-4393-A2BB-0FD8153D3246}" sibTransId="{F5828F15-57C3-43E3-9199-DE1FCC082CA4}"/>
    <dgm:cxn modelId="{F5B31DBD-161D-4127-B0C1-B44608A49134}" type="presParOf" srcId="{D2912348-BB8A-3645-9439-2BA12C3CC37B}" destId="{8A58E96D-3EBA-DE4D-92B3-7BC5D5154648}" srcOrd="0" destOrd="0" presId="urn:microsoft.com/office/officeart/2005/8/layout/hList1"/>
    <dgm:cxn modelId="{DF2A6D53-22BC-417E-826F-F505FFCAB55A}" type="presParOf" srcId="{8A58E96D-3EBA-DE4D-92B3-7BC5D5154648}" destId="{41E86385-C3D6-8F41-8225-434F5B428377}" srcOrd="0" destOrd="0" presId="urn:microsoft.com/office/officeart/2005/8/layout/hList1"/>
    <dgm:cxn modelId="{87E5A81C-9F29-48DB-9B94-859D918CD778}" type="presParOf" srcId="{8A58E96D-3EBA-DE4D-92B3-7BC5D5154648}" destId="{6644024E-82F7-DB4A-9792-F874F90E5F96}" srcOrd="1" destOrd="0" presId="urn:microsoft.com/office/officeart/2005/8/layout/hList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08E43D4-4D91-CD49-98E4-F606384700C8}"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C587F4B2-4EE9-954B-8B01-753C27AED335}">
      <dgm:prSet phldrT="[Text]"/>
      <dgm:spPr>
        <a:solidFill>
          <a:schemeClr val="accent2"/>
        </a:solidFill>
        <a:ln>
          <a:solidFill>
            <a:schemeClr val="tx1"/>
          </a:solidFill>
        </a:ln>
        <a:effectLst>
          <a:glow rad="101600">
            <a:schemeClr val="accent2">
              <a:alpha val="75000"/>
            </a:schemeClr>
          </a:glow>
        </a:effectLst>
      </dgm:spPr>
      <dgm:t>
        <a:bodyPr/>
        <a:lstStyle/>
        <a:p>
          <a:r>
            <a:rPr lang="zh-CN" altLang="en-US" dirty="0"/>
            <a:t>缺点</a:t>
          </a:r>
          <a:r>
            <a:rPr lang="en-NZ" dirty="0"/>
            <a:t>:</a:t>
          </a:r>
          <a:endParaRPr lang="en-US" dirty="0"/>
        </a:p>
      </dgm:t>
    </dgm:pt>
    <dgm:pt modelId="{A9466EB4-4486-674C-85D2-4A3FB31AC693}" type="parTrans" cxnId="{03CA231B-AC4E-2445-97CC-60DDDCB2AC80}">
      <dgm:prSet/>
      <dgm:spPr/>
      <dgm:t>
        <a:bodyPr/>
        <a:lstStyle/>
        <a:p>
          <a:endParaRPr lang="en-US"/>
        </a:p>
      </dgm:t>
    </dgm:pt>
    <dgm:pt modelId="{0E5F7C2F-F11F-F34E-AA2F-27A7536D7884}" type="sibTrans" cxnId="{03CA231B-AC4E-2445-97CC-60DDDCB2AC80}">
      <dgm:prSet/>
      <dgm:spPr/>
      <dgm:t>
        <a:bodyPr/>
        <a:lstStyle/>
        <a:p>
          <a:endParaRPr lang="en-US"/>
        </a:p>
      </dgm:t>
    </dgm:pt>
    <dgm:pt modelId="{8CA4098A-21C2-154D-8C5E-C8FBBFFAD455}">
      <dgm:prSet/>
      <dgm:spPr>
        <a:solidFill>
          <a:schemeClr val="bg1"/>
        </a:solidFill>
        <a:ln>
          <a:solidFill>
            <a:schemeClr val="tx1"/>
          </a:solidFill>
        </a:ln>
        <a:effectLst>
          <a:glow rad="101600">
            <a:schemeClr val="accent2">
              <a:alpha val="75000"/>
            </a:schemeClr>
          </a:glow>
        </a:effectLst>
      </dgm:spPr>
      <dgm:t>
        <a:bodyPr/>
        <a:lstStyle/>
        <a:p>
          <a:r>
            <a:rPr lang="zh-CN" altLang="en-US" dirty="0"/>
            <a:t>存在碎片</a:t>
          </a:r>
          <a:endParaRPr lang="en-NZ" dirty="0"/>
        </a:p>
      </dgm:t>
    </dgm:pt>
    <dgm:pt modelId="{D3C34ABF-EAA7-1743-AF7B-6884A67B0135}" type="parTrans" cxnId="{65799780-788D-5647-859E-DBF598CDDD64}">
      <dgm:prSet/>
      <dgm:spPr/>
      <dgm:t>
        <a:bodyPr/>
        <a:lstStyle/>
        <a:p>
          <a:endParaRPr lang="en-US"/>
        </a:p>
      </dgm:t>
    </dgm:pt>
    <dgm:pt modelId="{587BC686-F8E3-164D-80AB-8F2A803C5BB9}" type="sibTrans" cxnId="{65799780-788D-5647-859E-DBF598CDDD64}">
      <dgm:prSet/>
      <dgm:spPr/>
      <dgm:t>
        <a:bodyPr/>
        <a:lstStyle/>
        <a:p>
          <a:endParaRPr lang="en-US"/>
        </a:p>
      </dgm:t>
    </dgm:pt>
    <dgm:pt modelId="{F555B6C6-25B3-DE41-AFD0-08282A9C4C46}">
      <dgm:prSet/>
      <dgm:spPr>
        <a:solidFill>
          <a:schemeClr val="bg1"/>
        </a:solidFill>
        <a:ln>
          <a:solidFill>
            <a:schemeClr val="tx1"/>
          </a:solidFill>
        </a:ln>
        <a:effectLst>
          <a:glow rad="101600">
            <a:schemeClr val="accent2">
              <a:alpha val="75000"/>
            </a:schemeClr>
          </a:glow>
        </a:effectLst>
      </dgm:spPr>
      <dgm:t>
        <a:bodyPr/>
        <a:lstStyle/>
        <a:p>
          <a:r>
            <a:rPr lang="zh-CN" altLang="en-US" dirty="0"/>
            <a:t>每次分配块时，在把数据写到块中之前，需要先读取这个块，以便找到指向新的第一个空闲块的指针</a:t>
          </a:r>
          <a:endParaRPr lang="en-NZ" dirty="0"/>
        </a:p>
      </dgm:t>
    </dgm:pt>
    <dgm:pt modelId="{80174AF8-0B08-8F49-BE0B-3364AFA25CF5}" type="parTrans" cxnId="{6F1A01A2-E3DF-874F-A16E-0FF5F5BE257F}">
      <dgm:prSet/>
      <dgm:spPr/>
      <dgm:t>
        <a:bodyPr/>
        <a:lstStyle/>
        <a:p>
          <a:endParaRPr lang="en-US"/>
        </a:p>
      </dgm:t>
    </dgm:pt>
    <dgm:pt modelId="{13CFC118-5D71-DF46-8B44-350B2EFA2D20}" type="sibTrans" cxnId="{6F1A01A2-E3DF-874F-A16E-0FF5F5BE257F}">
      <dgm:prSet/>
      <dgm:spPr/>
      <dgm:t>
        <a:bodyPr/>
        <a:lstStyle/>
        <a:p>
          <a:endParaRPr lang="en-US"/>
        </a:p>
      </dgm:t>
    </dgm:pt>
    <dgm:pt modelId="{5A6E7E18-C271-3440-B1D1-A3E23719C2E6}" type="pres">
      <dgm:prSet presAssocID="{908E43D4-4D91-CD49-98E4-F606384700C8}" presName="Name0" presStyleCnt="0">
        <dgm:presLayoutVars>
          <dgm:dir/>
          <dgm:animLvl val="lvl"/>
          <dgm:resizeHandles val="exact"/>
        </dgm:presLayoutVars>
      </dgm:prSet>
      <dgm:spPr/>
    </dgm:pt>
    <dgm:pt modelId="{3B65BAAB-D28E-BD43-BADE-696F9EF3C609}" type="pres">
      <dgm:prSet presAssocID="{C587F4B2-4EE9-954B-8B01-753C27AED335}" presName="composite" presStyleCnt="0"/>
      <dgm:spPr/>
    </dgm:pt>
    <dgm:pt modelId="{41710FA3-C85D-C04D-B13F-F1C1D51D3572}" type="pres">
      <dgm:prSet presAssocID="{C587F4B2-4EE9-954B-8B01-753C27AED335}" presName="parTx" presStyleLbl="alignNode1" presStyleIdx="0" presStyleCnt="1">
        <dgm:presLayoutVars>
          <dgm:chMax val="0"/>
          <dgm:chPref val="0"/>
          <dgm:bulletEnabled val="1"/>
        </dgm:presLayoutVars>
      </dgm:prSet>
      <dgm:spPr/>
    </dgm:pt>
    <dgm:pt modelId="{3CAC45B9-07EC-7A43-93D4-245B6453042D}" type="pres">
      <dgm:prSet presAssocID="{C587F4B2-4EE9-954B-8B01-753C27AED335}" presName="desTx" presStyleLbl="alignAccFollowNode1" presStyleIdx="0" presStyleCnt="1">
        <dgm:presLayoutVars>
          <dgm:bulletEnabled val="1"/>
        </dgm:presLayoutVars>
      </dgm:prSet>
      <dgm:spPr/>
    </dgm:pt>
  </dgm:ptLst>
  <dgm:cxnLst>
    <dgm:cxn modelId="{03CA231B-AC4E-2445-97CC-60DDDCB2AC80}" srcId="{908E43D4-4D91-CD49-98E4-F606384700C8}" destId="{C587F4B2-4EE9-954B-8B01-753C27AED335}" srcOrd="0" destOrd="0" parTransId="{A9466EB4-4486-674C-85D2-4A3FB31AC693}" sibTransId="{0E5F7C2F-F11F-F34E-AA2F-27A7536D7884}"/>
    <dgm:cxn modelId="{0361C733-9258-4C6B-9749-E21AF2B14731}" type="presOf" srcId="{C587F4B2-4EE9-954B-8B01-753C27AED335}" destId="{41710FA3-C85D-C04D-B13F-F1C1D51D3572}" srcOrd="0" destOrd="0" presId="urn:microsoft.com/office/officeart/2005/8/layout/hList1"/>
    <dgm:cxn modelId="{65799780-788D-5647-859E-DBF598CDDD64}" srcId="{C587F4B2-4EE9-954B-8B01-753C27AED335}" destId="{8CA4098A-21C2-154D-8C5E-C8FBBFFAD455}" srcOrd="0" destOrd="0" parTransId="{D3C34ABF-EAA7-1743-AF7B-6884A67B0135}" sibTransId="{587BC686-F8E3-164D-80AB-8F2A803C5BB9}"/>
    <dgm:cxn modelId="{6F1A01A2-E3DF-874F-A16E-0FF5F5BE257F}" srcId="{C587F4B2-4EE9-954B-8B01-753C27AED335}" destId="{F555B6C6-25B3-DE41-AFD0-08282A9C4C46}" srcOrd="1" destOrd="0" parTransId="{80174AF8-0B08-8F49-BE0B-3364AFA25CF5}" sibTransId="{13CFC118-5D71-DF46-8B44-350B2EFA2D20}"/>
    <dgm:cxn modelId="{9501DDBC-52DF-4D7D-8A73-E26F00E67B74}" type="presOf" srcId="{F555B6C6-25B3-DE41-AFD0-08282A9C4C46}" destId="{3CAC45B9-07EC-7A43-93D4-245B6453042D}" srcOrd="0" destOrd="1" presId="urn:microsoft.com/office/officeart/2005/8/layout/hList1"/>
    <dgm:cxn modelId="{2866E1DB-475F-4B0A-87AA-3EB04AA2DB61}" type="presOf" srcId="{8CA4098A-21C2-154D-8C5E-C8FBBFFAD455}" destId="{3CAC45B9-07EC-7A43-93D4-245B6453042D}" srcOrd="0" destOrd="0" presId="urn:microsoft.com/office/officeart/2005/8/layout/hList1"/>
    <dgm:cxn modelId="{C1F4B5FA-9BD9-4D2F-8AA5-B4BBEBDE8946}" type="presOf" srcId="{908E43D4-4D91-CD49-98E4-F606384700C8}" destId="{5A6E7E18-C271-3440-B1D1-A3E23719C2E6}" srcOrd="0" destOrd="0" presId="urn:microsoft.com/office/officeart/2005/8/layout/hList1"/>
    <dgm:cxn modelId="{CB195973-C26F-4DBA-8DE3-F49F60D03D3C}" type="presParOf" srcId="{5A6E7E18-C271-3440-B1D1-A3E23719C2E6}" destId="{3B65BAAB-D28E-BD43-BADE-696F9EF3C609}" srcOrd="0" destOrd="0" presId="urn:microsoft.com/office/officeart/2005/8/layout/hList1"/>
    <dgm:cxn modelId="{EAA79D26-0AE6-457C-BC09-CE8A8AA42A69}" type="presParOf" srcId="{3B65BAAB-D28E-BD43-BADE-696F9EF3C609}" destId="{41710FA3-C85D-C04D-B13F-F1C1D51D3572}" srcOrd="0" destOrd="0" presId="urn:microsoft.com/office/officeart/2005/8/layout/hList1"/>
    <dgm:cxn modelId="{702A026F-7C9B-4A9C-B90D-116E9E50A6DE}" type="presParOf" srcId="{3B65BAAB-D28E-BD43-BADE-696F9EF3C609}" destId="{3CAC45B9-07EC-7A43-93D4-245B6453042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BA3C83B-3F71-B04B-8956-EFDF312C1240}"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513BEAAC-9AFC-0747-BC6B-66B0FCCA367A}">
      <dgm:prSet/>
      <dgm:spPr/>
      <dgm:t>
        <a:bodyPr/>
        <a:lstStyle/>
        <a:p>
          <a:pPr algn="l" rtl="0"/>
          <a:r>
            <a:rPr lang="zh-CN" altLang="en-US" dirty="0"/>
            <a:t>每个块指定一个序号</a:t>
          </a:r>
          <a:endParaRPr lang="en-US" dirty="0"/>
        </a:p>
      </dgm:t>
    </dgm:pt>
    <dgm:pt modelId="{9FC6A01F-6CE4-5543-8126-E39E068F338F}" type="parTrans" cxnId="{DB72BD4F-98F3-AB49-AC23-7F6AEF16A1C9}">
      <dgm:prSet/>
      <dgm:spPr/>
      <dgm:t>
        <a:bodyPr/>
        <a:lstStyle/>
        <a:p>
          <a:endParaRPr lang="en-US"/>
        </a:p>
      </dgm:t>
    </dgm:pt>
    <dgm:pt modelId="{B503239F-AC49-E943-AA44-00F8208B71D8}" type="sibTrans" cxnId="{DB72BD4F-98F3-AB49-AC23-7F6AEF16A1C9}">
      <dgm:prSet/>
      <dgm:spPr/>
      <dgm:t>
        <a:bodyPr/>
        <a:lstStyle/>
        <a:p>
          <a:endParaRPr lang="en-US"/>
        </a:p>
      </dgm:t>
    </dgm:pt>
    <dgm:pt modelId="{2C3A771A-D4BD-0048-9042-FCA884D6E5F0}">
      <dgm:prSet custT="1"/>
      <dgm:spPr/>
      <dgm:t>
        <a:bodyPr/>
        <a:lstStyle/>
        <a:p>
          <a:pPr algn="l" rtl="0"/>
          <a:r>
            <a:rPr lang="zh-CN" altLang="en-US" sz="2000" dirty="0"/>
            <a:t>所有空闲块的序号保存在磁盘的一个保留区中</a:t>
          </a:r>
          <a:endParaRPr lang="en-US" sz="2000" dirty="0"/>
        </a:p>
      </dgm:t>
    </dgm:pt>
    <dgm:pt modelId="{F9BF9DC4-5BC8-FD47-AE35-A236B52EC0B5}" type="parTrans" cxnId="{269ED5E2-26A0-FE49-9055-98DB7BB738BE}">
      <dgm:prSet/>
      <dgm:spPr/>
      <dgm:t>
        <a:bodyPr/>
        <a:lstStyle/>
        <a:p>
          <a:endParaRPr lang="en-US"/>
        </a:p>
      </dgm:t>
    </dgm:pt>
    <dgm:pt modelId="{5F2EBA80-DEAD-B34D-A3CD-E3C4E62F9D39}" type="sibTrans" cxnId="{269ED5E2-26A0-FE49-9055-98DB7BB738BE}">
      <dgm:prSet/>
      <dgm:spPr/>
      <dgm:t>
        <a:bodyPr/>
        <a:lstStyle/>
        <a:p>
          <a:endParaRPr lang="en-US"/>
        </a:p>
      </dgm:t>
    </dgm:pt>
    <dgm:pt modelId="{DF4CABD9-6F4D-B04A-BFA9-3971BBBC0B17}">
      <dgm:prSet/>
      <dgm:spPr/>
      <dgm:t>
        <a:bodyPr/>
        <a:lstStyle/>
        <a:p>
          <a:pPr algn="l" rtl="0"/>
          <a:r>
            <a:rPr lang="zh-CN" altLang="en-US" dirty="0"/>
            <a:t>根据磁盘的大小，存储一个块号需要</a:t>
          </a:r>
          <a:r>
            <a:rPr lang="en-US" altLang="zh-CN" dirty="0"/>
            <a:t>24</a:t>
          </a:r>
          <a:r>
            <a:rPr lang="zh-CN" altLang="en-US" dirty="0"/>
            <a:t>位或</a:t>
          </a:r>
          <a:r>
            <a:rPr lang="en-US" altLang="zh-CN" dirty="0"/>
            <a:t>32</a:t>
          </a:r>
          <a:r>
            <a:rPr lang="zh-CN" altLang="en-US" dirty="0"/>
            <a:t>位</a:t>
          </a:r>
          <a:endParaRPr lang="en-US" dirty="0"/>
        </a:p>
      </dgm:t>
    </dgm:pt>
    <dgm:pt modelId="{C3D7555F-1F11-134A-A26C-4BF705150632}" type="parTrans" cxnId="{7C3B6B4F-4A4B-744F-A295-A4213DADF360}">
      <dgm:prSet/>
      <dgm:spPr/>
      <dgm:t>
        <a:bodyPr/>
        <a:lstStyle/>
        <a:p>
          <a:endParaRPr lang="en-US"/>
        </a:p>
      </dgm:t>
    </dgm:pt>
    <dgm:pt modelId="{CB40A4FE-A2BC-7E4C-89B0-FC05D163197B}" type="sibTrans" cxnId="{7C3B6B4F-4A4B-744F-A295-A4213DADF360}">
      <dgm:prSet/>
      <dgm:spPr/>
      <dgm:t>
        <a:bodyPr/>
        <a:lstStyle/>
        <a:p>
          <a:endParaRPr lang="en-US"/>
        </a:p>
      </dgm:t>
    </dgm:pt>
    <dgm:pt modelId="{7F797EE6-91A6-264E-9F34-89E035309F04}">
      <dgm:prSet custT="1"/>
      <dgm:spPr/>
      <dgm:t>
        <a:bodyPr/>
        <a:lstStyle/>
        <a:p>
          <a:pPr algn="just" rtl="0"/>
          <a:r>
            <a:rPr lang="zh-CN" altLang="en-US" sz="2000" dirty="0"/>
            <a:t>空闲块列表的大小是</a:t>
          </a:r>
          <a:r>
            <a:rPr lang="en-US" altLang="zh-CN" sz="2000" dirty="0"/>
            <a:t>24</a:t>
          </a:r>
          <a:r>
            <a:rPr lang="zh-CN" altLang="en-US" sz="2000" dirty="0"/>
            <a:t>或</a:t>
          </a:r>
          <a:r>
            <a:rPr lang="en-US" altLang="zh-CN" sz="2000" dirty="0"/>
            <a:t>32</a:t>
          </a:r>
          <a:r>
            <a:rPr lang="zh-CN" altLang="en-US" sz="2000" dirty="0"/>
            <a:t>乘以相应的位表大小</a:t>
          </a:r>
          <a:endParaRPr lang="en-US" sz="2000" dirty="0"/>
        </a:p>
      </dgm:t>
    </dgm:pt>
    <dgm:pt modelId="{EA9B85E9-1FD3-5049-B92E-54FF65C5FEBF}" type="parTrans" cxnId="{F0C80815-3EFB-FD4E-B2B3-53DA1B06033B}">
      <dgm:prSet/>
      <dgm:spPr/>
      <dgm:t>
        <a:bodyPr/>
        <a:lstStyle/>
        <a:p>
          <a:endParaRPr lang="en-US"/>
        </a:p>
      </dgm:t>
    </dgm:pt>
    <dgm:pt modelId="{49AC8205-B43E-0C40-80C9-3819AD41BE78}" type="sibTrans" cxnId="{F0C80815-3EFB-FD4E-B2B3-53DA1B06033B}">
      <dgm:prSet/>
      <dgm:spPr/>
      <dgm:t>
        <a:bodyPr/>
        <a:lstStyle/>
        <a:p>
          <a:endParaRPr lang="en-US"/>
        </a:p>
      </dgm:t>
    </dgm:pt>
    <dgm:pt modelId="{D522983B-BBEA-1943-BB5E-C40201B0D58B}">
      <dgm:prSet/>
      <dgm:spPr/>
      <dgm:t>
        <a:bodyPr/>
        <a:lstStyle/>
        <a:p>
          <a:pPr algn="l" rtl="0"/>
          <a:r>
            <a:rPr lang="zh-CN" altLang="en-US" dirty="0"/>
            <a:t>可把该表的一小部分保存到内存中的两种技术</a:t>
          </a:r>
          <a:r>
            <a:rPr lang="en-US" dirty="0"/>
            <a:t>:</a:t>
          </a:r>
        </a:p>
      </dgm:t>
    </dgm:pt>
    <dgm:pt modelId="{97F8A836-E30A-504E-BB4D-D8C7D6C869A4}" type="parTrans" cxnId="{1D85AA3B-AAF6-3C40-AE33-F4F8B53F7802}">
      <dgm:prSet/>
      <dgm:spPr/>
      <dgm:t>
        <a:bodyPr/>
        <a:lstStyle/>
        <a:p>
          <a:endParaRPr lang="en-US"/>
        </a:p>
      </dgm:t>
    </dgm:pt>
    <dgm:pt modelId="{25375B70-D12D-2845-BDEF-AB75B2A051B9}" type="sibTrans" cxnId="{1D85AA3B-AAF6-3C40-AE33-F4F8B53F7802}">
      <dgm:prSet/>
      <dgm:spPr/>
      <dgm:t>
        <a:bodyPr/>
        <a:lstStyle/>
        <a:p>
          <a:endParaRPr lang="en-US"/>
        </a:p>
      </dgm:t>
    </dgm:pt>
    <dgm:pt modelId="{D0CDA2FC-52C5-AD42-9931-D45AD3FFD865}">
      <dgm:prSet/>
      <dgm:spPr/>
      <dgm:t>
        <a:bodyPr/>
        <a:lstStyle/>
        <a:p>
          <a:pPr algn="l" rtl="0"/>
          <a:r>
            <a:rPr lang="zh-CN" altLang="en-US" dirty="0"/>
            <a:t>该表可视为一个下推栈，栈中靠前的数千个元素可保留在内存中</a:t>
          </a:r>
          <a:endParaRPr lang="en-US" dirty="0"/>
        </a:p>
      </dgm:t>
    </dgm:pt>
    <dgm:pt modelId="{CA96CED2-579F-AC45-8930-7D315C10213C}" type="parTrans" cxnId="{6491C138-202E-C841-9F40-B2C16C472317}">
      <dgm:prSet/>
      <dgm:spPr/>
      <dgm:t>
        <a:bodyPr/>
        <a:lstStyle/>
        <a:p>
          <a:endParaRPr lang="en-US"/>
        </a:p>
      </dgm:t>
    </dgm:pt>
    <dgm:pt modelId="{8EF963B0-5FB9-5046-9180-24A74F898004}" type="sibTrans" cxnId="{6491C138-202E-C841-9F40-B2C16C472317}">
      <dgm:prSet/>
      <dgm:spPr/>
      <dgm:t>
        <a:bodyPr/>
        <a:lstStyle/>
        <a:p>
          <a:endParaRPr lang="en-US"/>
        </a:p>
      </dgm:t>
    </dgm:pt>
    <dgm:pt modelId="{FE327A80-E0F4-3448-8047-C964CB94315A}">
      <dgm:prSet/>
      <dgm:spPr/>
      <dgm:t>
        <a:bodyPr/>
        <a:lstStyle/>
        <a:p>
          <a:pPr algn="l" rtl="0"/>
          <a:r>
            <a:rPr lang="zh-CN" altLang="en-US" dirty="0"/>
            <a:t>该表可视为一个</a:t>
          </a:r>
          <a:r>
            <a:rPr lang="en-US" altLang="zh-CN" dirty="0"/>
            <a:t>FIFO</a:t>
          </a:r>
          <a:r>
            <a:rPr lang="zh-CN" altLang="en-US" dirty="0"/>
            <a:t>队列，队列头和队列尾的几千项在内存中</a:t>
          </a:r>
          <a:endParaRPr lang="en-US" dirty="0"/>
        </a:p>
      </dgm:t>
    </dgm:pt>
    <dgm:pt modelId="{74AFF482-69AC-8D43-94A2-B326C111C338}" type="parTrans" cxnId="{01755291-3CD7-7944-8B7D-07974E1F6990}">
      <dgm:prSet/>
      <dgm:spPr/>
      <dgm:t>
        <a:bodyPr/>
        <a:lstStyle/>
        <a:p>
          <a:endParaRPr lang="en-US"/>
        </a:p>
      </dgm:t>
    </dgm:pt>
    <dgm:pt modelId="{5FE21D1E-3D89-B04C-99F5-10FA3228465E}" type="sibTrans" cxnId="{01755291-3CD7-7944-8B7D-07974E1F6990}">
      <dgm:prSet/>
      <dgm:spPr/>
      <dgm:t>
        <a:bodyPr/>
        <a:lstStyle/>
        <a:p>
          <a:endParaRPr lang="en-US"/>
        </a:p>
      </dgm:t>
    </dgm:pt>
    <dgm:pt modelId="{3C2E79EC-55AB-D64D-8BFC-6826987F8820}" type="pres">
      <dgm:prSet presAssocID="{0BA3C83B-3F71-B04B-8956-EFDF312C1240}" presName="diagram" presStyleCnt="0">
        <dgm:presLayoutVars>
          <dgm:chPref val="1"/>
          <dgm:dir/>
          <dgm:animOne val="branch"/>
          <dgm:animLvl val="lvl"/>
          <dgm:resizeHandles/>
        </dgm:presLayoutVars>
      </dgm:prSet>
      <dgm:spPr/>
    </dgm:pt>
    <dgm:pt modelId="{36EAF9BC-2C63-6F40-B853-B54267444F27}" type="pres">
      <dgm:prSet presAssocID="{513BEAAC-9AFC-0747-BC6B-66B0FCCA367A}" presName="root" presStyleCnt="0"/>
      <dgm:spPr/>
    </dgm:pt>
    <dgm:pt modelId="{5C98F41A-105A-4C49-AEF3-7809B2C6D6D0}" type="pres">
      <dgm:prSet presAssocID="{513BEAAC-9AFC-0747-BC6B-66B0FCCA367A}" presName="rootComposite" presStyleCnt="0"/>
      <dgm:spPr/>
    </dgm:pt>
    <dgm:pt modelId="{41FB3123-A77F-514E-8514-808EE8A39065}" type="pres">
      <dgm:prSet presAssocID="{513BEAAC-9AFC-0747-BC6B-66B0FCCA367A}" presName="rootText" presStyleLbl="node1" presStyleIdx="0" presStyleCnt="3"/>
      <dgm:spPr/>
    </dgm:pt>
    <dgm:pt modelId="{60C7DA6B-628A-AA4A-9D51-6A159FDC5656}" type="pres">
      <dgm:prSet presAssocID="{513BEAAC-9AFC-0747-BC6B-66B0FCCA367A}" presName="rootConnector" presStyleLbl="node1" presStyleIdx="0" presStyleCnt="3"/>
      <dgm:spPr/>
    </dgm:pt>
    <dgm:pt modelId="{4C90A4C3-C37C-B540-BECB-93FC81BFA5B9}" type="pres">
      <dgm:prSet presAssocID="{513BEAAC-9AFC-0747-BC6B-66B0FCCA367A}" presName="childShape" presStyleCnt="0"/>
      <dgm:spPr/>
    </dgm:pt>
    <dgm:pt modelId="{08B41EA6-7455-6544-8F70-0A96BEC31A44}" type="pres">
      <dgm:prSet presAssocID="{F9BF9DC4-5BC8-FD47-AE35-A236B52EC0B5}" presName="Name13" presStyleLbl="parChTrans1D2" presStyleIdx="0" presStyleCnt="4"/>
      <dgm:spPr/>
    </dgm:pt>
    <dgm:pt modelId="{D7FDAAD3-B73A-8044-98AA-89D8EDF7C16D}" type="pres">
      <dgm:prSet presAssocID="{2C3A771A-D4BD-0048-9042-FCA884D6E5F0}" presName="childText" presStyleLbl="bgAcc1" presStyleIdx="0" presStyleCnt="4" custScaleY="181775">
        <dgm:presLayoutVars>
          <dgm:bulletEnabled val="1"/>
        </dgm:presLayoutVars>
      </dgm:prSet>
      <dgm:spPr/>
    </dgm:pt>
    <dgm:pt modelId="{20D0922D-9943-364F-BC14-93850845082D}" type="pres">
      <dgm:prSet presAssocID="{DF4CABD9-6F4D-B04A-BFA9-3971BBBC0B17}" presName="root" presStyleCnt="0"/>
      <dgm:spPr/>
    </dgm:pt>
    <dgm:pt modelId="{29BB071F-61B9-AE41-A6F0-F5EF3CB97F15}" type="pres">
      <dgm:prSet presAssocID="{DF4CABD9-6F4D-B04A-BFA9-3971BBBC0B17}" presName="rootComposite" presStyleCnt="0"/>
      <dgm:spPr/>
    </dgm:pt>
    <dgm:pt modelId="{225624A9-84C8-9049-9CCE-3773AD4A94DD}" type="pres">
      <dgm:prSet presAssocID="{DF4CABD9-6F4D-B04A-BFA9-3971BBBC0B17}" presName="rootText" presStyleLbl="node1" presStyleIdx="1" presStyleCnt="3"/>
      <dgm:spPr/>
    </dgm:pt>
    <dgm:pt modelId="{C1731D36-6425-CC43-851A-BB58B54C3561}" type="pres">
      <dgm:prSet presAssocID="{DF4CABD9-6F4D-B04A-BFA9-3971BBBC0B17}" presName="rootConnector" presStyleLbl="node1" presStyleIdx="1" presStyleCnt="3"/>
      <dgm:spPr/>
    </dgm:pt>
    <dgm:pt modelId="{230FE681-54AA-CA43-A201-43D0E0C678E8}" type="pres">
      <dgm:prSet presAssocID="{DF4CABD9-6F4D-B04A-BFA9-3971BBBC0B17}" presName="childShape" presStyleCnt="0"/>
      <dgm:spPr/>
    </dgm:pt>
    <dgm:pt modelId="{898C0F77-824B-0543-9D2A-6B324CD85F7F}" type="pres">
      <dgm:prSet presAssocID="{EA9B85E9-1FD3-5049-B92E-54FF65C5FEBF}" presName="Name13" presStyleLbl="parChTrans1D2" presStyleIdx="1" presStyleCnt="4"/>
      <dgm:spPr/>
    </dgm:pt>
    <dgm:pt modelId="{3EE5C4F0-32CE-D841-B043-87C0A5470C49}" type="pres">
      <dgm:prSet presAssocID="{7F797EE6-91A6-264E-9F34-89E035309F04}" presName="childText" presStyleLbl="bgAcc1" presStyleIdx="1" presStyleCnt="4" custScaleY="181775">
        <dgm:presLayoutVars>
          <dgm:bulletEnabled val="1"/>
        </dgm:presLayoutVars>
      </dgm:prSet>
      <dgm:spPr/>
    </dgm:pt>
    <dgm:pt modelId="{FC4267F4-9A8D-EF40-AADD-284F0026832E}" type="pres">
      <dgm:prSet presAssocID="{D522983B-BBEA-1943-BB5E-C40201B0D58B}" presName="root" presStyleCnt="0"/>
      <dgm:spPr/>
    </dgm:pt>
    <dgm:pt modelId="{47AF5E0D-894A-0D41-ABF4-C4D126641AFE}" type="pres">
      <dgm:prSet presAssocID="{D522983B-BBEA-1943-BB5E-C40201B0D58B}" presName="rootComposite" presStyleCnt="0"/>
      <dgm:spPr/>
    </dgm:pt>
    <dgm:pt modelId="{E2434AFB-1954-D342-8C72-B133449BCB77}" type="pres">
      <dgm:prSet presAssocID="{D522983B-BBEA-1943-BB5E-C40201B0D58B}" presName="rootText" presStyleLbl="node1" presStyleIdx="2" presStyleCnt="3"/>
      <dgm:spPr/>
    </dgm:pt>
    <dgm:pt modelId="{EBC4DF20-8869-0145-AFEA-2BCE363EC697}" type="pres">
      <dgm:prSet presAssocID="{D522983B-BBEA-1943-BB5E-C40201B0D58B}" presName="rootConnector" presStyleLbl="node1" presStyleIdx="2" presStyleCnt="3"/>
      <dgm:spPr/>
    </dgm:pt>
    <dgm:pt modelId="{357456E2-E063-A242-8981-125A286EED9F}" type="pres">
      <dgm:prSet presAssocID="{D522983B-BBEA-1943-BB5E-C40201B0D58B}" presName="childShape" presStyleCnt="0"/>
      <dgm:spPr/>
    </dgm:pt>
    <dgm:pt modelId="{8B8E513C-3D78-1047-BFBB-7CF55C334A45}" type="pres">
      <dgm:prSet presAssocID="{CA96CED2-579F-AC45-8930-7D315C10213C}" presName="Name13" presStyleLbl="parChTrans1D2" presStyleIdx="2" presStyleCnt="4"/>
      <dgm:spPr/>
    </dgm:pt>
    <dgm:pt modelId="{79DAF411-0FCE-8A46-A016-1AFE0D90D033}" type="pres">
      <dgm:prSet presAssocID="{D0CDA2FC-52C5-AD42-9931-D45AD3FFD865}" presName="childText" presStyleLbl="bgAcc1" presStyleIdx="2" presStyleCnt="4">
        <dgm:presLayoutVars>
          <dgm:bulletEnabled val="1"/>
        </dgm:presLayoutVars>
      </dgm:prSet>
      <dgm:spPr/>
    </dgm:pt>
    <dgm:pt modelId="{C00474F9-778A-784A-B1FB-C68DDB67FE44}" type="pres">
      <dgm:prSet presAssocID="{74AFF482-69AC-8D43-94A2-B326C111C338}" presName="Name13" presStyleLbl="parChTrans1D2" presStyleIdx="3" presStyleCnt="4"/>
      <dgm:spPr/>
    </dgm:pt>
    <dgm:pt modelId="{30511925-1C80-5944-BB41-0CE92A408481}" type="pres">
      <dgm:prSet presAssocID="{FE327A80-E0F4-3448-8047-C964CB94315A}" presName="childText" presStyleLbl="bgAcc1" presStyleIdx="3" presStyleCnt="4">
        <dgm:presLayoutVars>
          <dgm:bulletEnabled val="1"/>
        </dgm:presLayoutVars>
      </dgm:prSet>
      <dgm:spPr/>
    </dgm:pt>
  </dgm:ptLst>
  <dgm:cxnLst>
    <dgm:cxn modelId="{00D3D112-1EBD-4B29-9240-7F286B27FF1F}" type="presOf" srcId="{EA9B85E9-1FD3-5049-B92E-54FF65C5FEBF}" destId="{898C0F77-824B-0543-9D2A-6B324CD85F7F}" srcOrd="0" destOrd="0" presId="urn:microsoft.com/office/officeart/2005/8/layout/hierarchy3"/>
    <dgm:cxn modelId="{12E77413-2DB2-400D-8824-32129147C7F8}" type="presOf" srcId="{D522983B-BBEA-1943-BB5E-C40201B0D58B}" destId="{EBC4DF20-8869-0145-AFEA-2BCE363EC697}" srcOrd="1" destOrd="0" presId="urn:microsoft.com/office/officeart/2005/8/layout/hierarchy3"/>
    <dgm:cxn modelId="{F0C80815-3EFB-FD4E-B2B3-53DA1B06033B}" srcId="{DF4CABD9-6F4D-B04A-BFA9-3971BBBC0B17}" destId="{7F797EE6-91A6-264E-9F34-89E035309F04}" srcOrd="0" destOrd="0" parTransId="{EA9B85E9-1FD3-5049-B92E-54FF65C5FEBF}" sibTransId="{49AC8205-B43E-0C40-80C9-3819AD41BE78}"/>
    <dgm:cxn modelId="{BE65621F-7FDD-467B-9068-D8EBBBEB4443}" type="presOf" srcId="{DF4CABD9-6F4D-B04A-BFA9-3971BBBC0B17}" destId="{225624A9-84C8-9049-9CCE-3773AD4A94DD}" srcOrd="0" destOrd="0" presId="urn:microsoft.com/office/officeart/2005/8/layout/hierarchy3"/>
    <dgm:cxn modelId="{80368727-C419-4BC8-BC37-E1DAECC9111D}" type="presOf" srcId="{7F797EE6-91A6-264E-9F34-89E035309F04}" destId="{3EE5C4F0-32CE-D841-B043-87C0A5470C49}" srcOrd="0" destOrd="0" presId="urn:microsoft.com/office/officeart/2005/8/layout/hierarchy3"/>
    <dgm:cxn modelId="{4074E12D-8549-409A-B0B9-25629414ACB3}" type="presOf" srcId="{74AFF482-69AC-8D43-94A2-B326C111C338}" destId="{C00474F9-778A-784A-B1FB-C68DDB67FE44}" srcOrd="0" destOrd="0" presId="urn:microsoft.com/office/officeart/2005/8/layout/hierarchy3"/>
    <dgm:cxn modelId="{6491C138-202E-C841-9F40-B2C16C472317}" srcId="{D522983B-BBEA-1943-BB5E-C40201B0D58B}" destId="{D0CDA2FC-52C5-AD42-9931-D45AD3FFD865}" srcOrd="0" destOrd="0" parTransId="{CA96CED2-579F-AC45-8930-7D315C10213C}" sibTransId="{8EF963B0-5FB9-5046-9180-24A74F898004}"/>
    <dgm:cxn modelId="{1D85AA3B-AAF6-3C40-AE33-F4F8B53F7802}" srcId="{0BA3C83B-3F71-B04B-8956-EFDF312C1240}" destId="{D522983B-BBEA-1943-BB5E-C40201B0D58B}" srcOrd="2" destOrd="0" parTransId="{97F8A836-E30A-504E-BB4D-D8C7D6C869A4}" sibTransId="{25375B70-D12D-2845-BDEF-AB75B2A051B9}"/>
    <dgm:cxn modelId="{7C3B6B4F-4A4B-744F-A295-A4213DADF360}" srcId="{0BA3C83B-3F71-B04B-8956-EFDF312C1240}" destId="{DF4CABD9-6F4D-B04A-BFA9-3971BBBC0B17}" srcOrd="1" destOrd="0" parTransId="{C3D7555F-1F11-134A-A26C-4BF705150632}" sibTransId="{CB40A4FE-A2BC-7E4C-89B0-FC05D163197B}"/>
    <dgm:cxn modelId="{DB72BD4F-98F3-AB49-AC23-7F6AEF16A1C9}" srcId="{0BA3C83B-3F71-B04B-8956-EFDF312C1240}" destId="{513BEAAC-9AFC-0747-BC6B-66B0FCCA367A}" srcOrd="0" destOrd="0" parTransId="{9FC6A01F-6CE4-5543-8126-E39E068F338F}" sibTransId="{B503239F-AC49-E943-AA44-00F8208B71D8}"/>
    <dgm:cxn modelId="{EA713A85-2E05-4029-8872-08CA7C93B413}" type="presOf" srcId="{CA96CED2-579F-AC45-8930-7D315C10213C}" destId="{8B8E513C-3D78-1047-BFBB-7CF55C334A45}" srcOrd="0" destOrd="0" presId="urn:microsoft.com/office/officeart/2005/8/layout/hierarchy3"/>
    <dgm:cxn modelId="{FEFD6F89-A5B1-403B-BA76-962B5A18BEDB}" type="presOf" srcId="{FE327A80-E0F4-3448-8047-C964CB94315A}" destId="{30511925-1C80-5944-BB41-0CE92A408481}" srcOrd="0" destOrd="0" presId="urn:microsoft.com/office/officeart/2005/8/layout/hierarchy3"/>
    <dgm:cxn modelId="{0C7F7789-33BF-48E0-BD9C-4EC5FA4D1EE1}" type="presOf" srcId="{0BA3C83B-3F71-B04B-8956-EFDF312C1240}" destId="{3C2E79EC-55AB-D64D-8BFC-6826987F8820}" srcOrd="0" destOrd="0" presId="urn:microsoft.com/office/officeart/2005/8/layout/hierarchy3"/>
    <dgm:cxn modelId="{112BEC8A-A514-4602-A9FE-D82E18E16FE2}" type="presOf" srcId="{DF4CABD9-6F4D-B04A-BFA9-3971BBBC0B17}" destId="{C1731D36-6425-CC43-851A-BB58B54C3561}" srcOrd="1" destOrd="0" presId="urn:microsoft.com/office/officeart/2005/8/layout/hierarchy3"/>
    <dgm:cxn modelId="{01755291-3CD7-7944-8B7D-07974E1F6990}" srcId="{D522983B-BBEA-1943-BB5E-C40201B0D58B}" destId="{FE327A80-E0F4-3448-8047-C964CB94315A}" srcOrd="1" destOrd="0" parTransId="{74AFF482-69AC-8D43-94A2-B326C111C338}" sibTransId="{5FE21D1E-3D89-B04C-99F5-10FA3228465E}"/>
    <dgm:cxn modelId="{5BD4439D-CC34-48E2-9FFF-F58F209E7D78}" type="presOf" srcId="{513BEAAC-9AFC-0747-BC6B-66B0FCCA367A}" destId="{60C7DA6B-628A-AA4A-9D51-6A159FDC5656}" srcOrd="1" destOrd="0" presId="urn:microsoft.com/office/officeart/2005/8/layout/hierarchy3"/>
    <dgm:cxn modelId="{A1E063A9-6012-4099-B2A9-3265FA81EC03}" type="presOf" srcId="{2C3A771A-D4BD-0048-9042-FCA884D6E5F0}" destId="{D7FDAAD3-B73A-8044-98AA-89D8EDF7C16D}" srcOrd="0" destOrd="0" presId="urn:microsoft.com/office/officeart/2005/8/layout/hierarchy3"/>
    <dgm:cxn modelId="{850FDAD0-8917-47B6-9953-C72CBED374F7}" type="presOf" srcId="{513BEAAC-9AFC-0747-BC6B-66B0FCCA367A}" destId="{41FB3123-A77F-514E-8514-808EE8A39065}" srcOrd="0" destOrd="0" presId="urn:microsoft.com/office/officeart/2005/8/layout/hierarchy3"/>
    <dgm:cxn modelId="{269ED5E2-26A0-FE49-9055-98DB7BB738BE}" srcId="{513BEAAC-9AFC-0747-BC6B-66B0FCCA367A}" destId="{2C3A771A-D4BD-0048-9042-FCA884D6E5F0}" srcOrd="0" destOrd="0" parTransId="{F9BF9DC4-5BC8-FD47-AE35-A236B52EC0B5}" sibTransId="{5F2EBA80-DEAD-B34D-A3CD-E3C4E62F9D39}"/>
    <dgm:cxn modelId="{7BE31AE8-3D29-442D-AF6D-984C53FA40DE}" type="presOf" srcId="{F9BF9DC4-5BC8-FD47-AE35-A236B52EC0B5}" destId="{08B41EA6-7455-6544-8F70-0A96BEC31A44}" srcOrd="0" destOrd="0" presId="urn:microsoft.com/office/officeart/2005/8/layout/hierarchy3"/>
    <dgm:cxn modelId="{BCC319EC-A6EB-42B6-A687-5B086568BDB7}" type="presOf" srcId="{D0CDA2FC-52C5-AD42-9931-D45AD3FFD865}" destId="{79DAF411-0FCE-8A46-A016-1AFE0D90D033}" srcOrd="0" destOrd="0" presId="urn:microsoft.com/office/officeart/2005/8/layout/hierarchy3"/>
    <dgm:cxn modelId="{77BF64FB-FE01-43E9-A3EB-82B556A4A5E3}" type="presOf" srcId="{D522983B-BBEA-1943-BB5E-C40201B0D58B}" destId="{E2434AFB-1954-D342-8C72-B133449BCB77}" srcOrd="0" destOrd="0" presId="urn:microsoft.com/office/officeart/2005/8/layout/hierarchy3"/>
    <dgm:cxn modelId="{0D652F43-4860-4ADB-BDFF-91C5FD706B1F}" type="presParOf" srcId="{3C2E79EC-55AB-D64D-8BFC-6826987F8820}" destId="{36EAF9BC-2C63-6F40-B853-B54267444F27}" srcOrd="0" destOrd="0" presId="urn:microsoft.com/office/officeart/2005/8/layout/hierarchy3"/>
    <dgm:cxn modelId="{D846EDAE-7BF9-47B1-B958-72D046326995}" type="presParOf" srcId="{36EAF9BC-2C63-6F40-B853-B54267444F27}" destId="{5C98F41A-105A-4C49-AEF3-7809B2C6D6D0}" srcOrd="0" destOrd="0" presId="urn:microsoft.com/office/officeart/2005/8/layout/hierarchy3"/>
    <dgm:cxn modelId="{6E1776A1-2C8D-4A62-B1BE-9B81E19C07B5}" type="presParOf" srcId="{5C98F41A-105A-4C49-AEF3-7809B2C6D6D0}" destId="{41FB3123-A77F-514E-8514-808EE8A39065}" srcOrd="0" destOrd="0" presId="urn:microsoft.com/office/officeart/2005/8/layout/hierarchy3"/>
    <dgm:cxn modelId="{841AE4A4-F08B-44F7-883E-D6FC7E2B0C98}" type="presParOf" srcId="{5C98F41A-105A-4C49-AEF3-7809B2C6D6D0}" destId="{60C7DA6B-628A-AA4A-9D51-6A159FDC5656}" srcOrd="1" destOrd="0" presId="urn:microsoft.com/office/officeart/2005/8/layout/hierarchy3"/>
    <dgm:cxn modelId="{CA86BB3F-87A7-4B98-9AE9-16123C218301}" type="presParOf" srcId="{36EAF9BC-2C63-6F40-B853-B54267444F27}" destId="{4C90A4C3-C37C-B540-BECB-93FC81BFA5B9}" srcOrd="1" destOrd="0" presId="urn:microsoft.com/office/officeart/2005/8/layout/hierarchy3"/>
    <dgm:cxn modelId="{8364B08A-D645-4095-8FF2-C6BA6B955696}" type="presParOf" srcId="{4C90A4C3-C37C-B540-BECB-93FC81BFA5B9}" destId="{08B41EA6-7455-6544-8F70-0A96BEC31A44}" srcOrd="0" destOrd="0" presId="urn:microsoft.com/office/officeart/2005/8/layout/hierarchy3"/>
    <dgm:cxn modelId="{545360B8-1549-4A94-9AC5-7C34A9A03BC8}" type="presParOf" srcId="{4C90A4C3-C37C-B540-BECB-93FC81BFA5B9}" destId="{D7FDAAD3-B73A-8044-98AA-89D8EDF7C16D}" srcOrd="1" destOrd="0" presId="urn:microsoft.com/office/officeart/2005/8/layout/hierarchy3"/>
    <dgm:cxn modelId="{0DD001FC-DB2C-473F-8D18-BB80590C958A}" type="presParOf" srcId="{3C2E79EC-55AB-D64D-8BFC-6826987F8820}" destId="{20D0922D-9943-364F-BC14-93850845082D}" srcOrd="1" destOrd="0" presId="urn:microsoft.com/office/officeart/2005/8/layout/hierarchy3"/>
    <dgm:cxn modelId="{48F65A4E-285A-4D62-BBAB-3C037373560E}" type="presParOf" srcId="{20D0922D-9943-364F-BC14-93850845082D}" destId="{29BB071F-61B9-AE41-A6F0-F5EF3CB97F15}" srcOrd="0" destOrd="0" presId="urn:microsoft.com/office/officeart/2005/8/layout/hierarchy3"/>
    <dgm:cxn modelId="{1E981CFB-33DF-4F78-AFFB-8D9A358CB770}" type="presParOf" srcId="{29BB071F-61B9-AE41-A6F0-F5EF3CB97F15}" destId="{225624A9-84C8-9049-9CCE-3773AD4A94DD}" srcOrd="0" destOrd="0" presId="urn:microsoft.com/office/officeart/2005/8/layout/hierarchy3"/>
    <dgm:cxn modelId="{C1DBF8B1-A1C9-45F2-99D5-CCB79F7FA92F}" type="presParOf" srcId="{29BB071F-61B9-AE41-A6F0-F5EF3CB97F15}" destId="{C1731D36-6425-CC43-851A-BB58B54C3561}" srcOrd="1" destOrd="0" presId="urn:microsoft.com/office/officeart/2005/8/layout/hierarchy3"/>
    <dgm:cxn modelId="{83C334A0-5911-44E4-9A33-6534724FB7AC}" type="presParOf" srcId="{20D0922D-9943-364F-BC14-93850845082D}" destId="{230FE681-54AA-CA43-A201-43D0E0C678E8}" srcOrd="1" destOrd="0" presId="urn:microsoft.com/office/officeart/2005/8/layout/hierarchy3"/>
    <dgm:cxn modelId="{ACFCC487-7C8E-4CE4-8159-09FF675FE122}" type="presParOf" srcId="{230FE681-54AA-CA43-A201-43D0E0C678E8}" destId="{898C0F77-824B-0543-9D2A-6B324CD85F7F}" srcOrd="0" destOrd="0" presId="urn:microsoft.com/office/officeart/2005/8/layout/hierarchy3"/>
    <dgm:cxn modelId="{A57C0510-007B-4701-B116-7F8F49AEBE0F}" type="presParOf" srcId="{230FE681-54AA-CA43-A201-43D0E0C678E8}" destId="{3EE5C4F0-32CE-D841-B043-87C0A5470C49}" srcOrd="1" destOrd="0" presId="urn:microsoft.com/office/officeart/2005/8/layout/hierarchy3"/>
    <dgm:cxn modelId="{BD703323-C7E5-4259-A469-39511813AE90}" type="presParOf" srcId="{3C2E79EC-55AB-D64D-8BFC-6826987F8820}" destId="{FC4267F4-9A8D-EF40-AADD-284F0026832E}" srcOrd="2" destOrd="0" presId="urn:microsoft.com/office/officeart/2005/8/layout/hierarchy3"/>
    <dgm:cxn modelId="{AAB15749-883F-4738-8E5A-15AF5EDEA985}" type="presParOf" srcId="{FC4267F4-9A8D-EF40-AADD-284F0026832E}" destId="{47AF5E0D-894A-0D41-ABF4-C4D126641AFE}" srcOrd="0" destOrd="0" presId="urn:microsoft.com/office/officeart/2005/8/layout/hierarchy3"/>
    <dgm:cxn modelId="{7F2B49DB-755B-4EFE-B0B5-41C7CF8BCAB5}" type="presParOf" srcId="{47AF5E0D-894A-0D41-ABF4-C4D126641AFE}" destId="{E2434AFB-1954-D342-8C72-B133449BCB77}" srcOrd="0" destOrd="0" presId="urn:microsoft.com/office/officeart/2005/8/layout/hierarchy3"/>
    <dgm:cxn modelId="{09D023CF-74DD-4793-8ADD-D13172BBBF0B}" type="presParOf" srcId="{47AF5E0D-894A-0D41-ABF4-C4D126641AFE}" destId="{EBC4DF20-8869-0145-AFEA-2BCE363EC697}" srcOrd="1" destOrd="0" presId="urn:microsoft.com/office/officeart/2005/8/layout/hierarchy3"/>
    <dgm:cxn modelId="{86CA25F0-A63E-420F-B4D3-B4FEE7E3AA40}" type="presParOf" srcId="{FC4267F4-9A8D-EF40-AADD-284F0026832E}" destId="{357456E2-E063-A242-8981-125A286EED9F}" srcOrd="1" destOrd="0" presId="urn:microsoft.com/office/officeart/2005/8/layout/hierarchy3"/>
    <dgm:cxn modelId="{693EA139-8D31-41B4-A4B5-9B885BA24952}" type="presParOf" srcId="{357456E2-E063-A242-8981-125A286EED9F}" destId="{8B8E513C-3D78-1047-BFBB-7CF55C334A45}" srcOrd="0" destOrd="0" presId="urn:microsoft.com/office/officeart/2005/8/layout/hierarchy3"/>
    <dgm:cxn modelId="{E8CFFDC2-5123-40E3-900A-79B17F99EE99}" type="presParOf" srcId="{357456E2-E063-A242-8981-125A286EED9F}" destId="{79DAF411-0FCE-8A46-A016-1AFE0D90D033}" srcOrd="1" destOrd="0" presId="urn:microsoft.com/office/officeart/2005/8/layout/hierarchy3"/>
    <dgm:cxn modelId="{E7C0CB8B-EDBF-45E8-8326-35725BA7F0A1}" type="presParOf" srcId="{357456E2-E063-A242-8981-125A286EED9F}" destId="{C00474F9-778A-784A-B1FB-C68DDB67FE44}" srcOrd="2" destOrd="0" presId="urn:microsoft.com/office/officeart/2005/8/layout/hierarchy3"/>
    <dgm:cxn modelId="{57EF9501-8453-4092-B181-3C60FDEDB933}" type="presParOf" srcId="{357456E2-E063-A242-8981-125A286EED9F}" destId="{30511925-1C80-5944-BB41-0CE92A408481}"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223E9E3-2487-FA45-8C7A-8C6B9B5CE5FE}"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23105F5B-0EEA-2249-BFF2-34EEAC427F54}">
      <dgm:prSet phldrT="[Text]" custT="1"/>
      <dgm:spPr/>
      <dgm:t>
        <a:bodyPr/>
        <a:lstStyle/>
        <a:p>
          <a:r>
            <a:rPr lang="zh-CN" altLang="en-US" sz="1600" b="1" dirty="0"/>
            <a:t>普通文件（</a:t>
          </a:r>
          <a:r>
            <a:rPr lang="en-US" sz="1600" b="1" dirty="0"/>
            <a:t>Regular, or ordinary</a:t>
          </a:r>
          <a:r>
            <a:rPr lang="zh-CN" altLang="en-US" sz="1600" b="1" dirty="0"/>
            <a:t>）</a:t>
          </a:r>
          <a:endParaRPr lang="en-US" sz="1600" dirty="0"/>
        </a:p>
      </dgm:t>
    </dgm:pt>
    <dgm:pt modelId="{0740105B-BBC8-434C-87B5-10BB719B7B95}" type="parTrans" cxnId="{C45D2643-5C03-EC4A-8290-5A968A9FC124}">
      <dgm:prSet/>
      <dgm:spPr/>
      <dgm:t>
        <a:bodyPr/>
        <a:lstStyle/>
        <a:p>
          <a:endParaRPr lang="en-US"/>
        </a:p>
      </dgm:t>
    </dgm:pt>
    <dgm:pt modelId="{578F6BF9-77E1-D142-9F24-7934B30A40B5}" type="sibTrans" cxnId="{C45D2643-5C03-EC4A-8290-5A968A9FC124}">
      <dgm:prSet/>
      <dgm:spPr/>
      <dgm:t>
        <a:bodyPr/>
        <a:lstStyle/>
        <a:p>
          <a:endParaRPr lang="en-US"/>
        </a:p>
      </dgm:t>
    </dgm:pt>
    <dgm:pt modelId="{A39177BF-4D9B-FE46-989E-FC9160874E79}">
      <dgm:prSet custT="1"/>
      <dgm:spPr/>
      <dgm:t>
        <a:bodyPr/>
        <a:lstStyle/>
        <a:p>
          <a:r>
            <a:rPr lang="zh-CN" altLang="en-US" sz="1400" dirty="0"/>
            <a:t>可存储任意数据，视为字节流，保存在一个或多个数据块中</a:t>
          </a:r>
          <a:endParaRPr lang="en-US" sz="1400" dirty="0"/>
        </a:p>
      </dgm:t>
    </dgm:pt>
    <dgm:pt modelId="{E78672F8-9B7E-B845-A32B-3A367C6B830A}" type="parTrans" cxnId="{3129A201-2BFC-984A-9C1E-782DBA460B82}">
      <dgm:prSet/>
      <dgm:spPr/>
      <dgm:t>
        <a:bodyPr/>
        <a:lstStyle/>
        <a:p>
          <a:endParaRPr lang="en-US"/>
        </a:p>
      </dgm:t>
    </dgm:pt>
    <dgm:pt modelId="{7CA9447C-1525-5145-8041-EB07374C9FDE}" type="sibTrans" cxnId="{3129A201-2BFC-984A-9C1E-782DBA460B82}">
      <dgm:prSet/>
      <dgm:spPr/>
      <dgm:t>
        <a:bodyPr/>
        <a:lstStyle/>
        <a:p>
          <a:endParaRPr lang="en-US"/>
        </a:p>
      </dgm:t>
    </dgm:pt>
    <dgm:pt modelId="{FE5B78A7-4F14-5A4A-BA96-E3A3D4D9A219}">
      <dgm:prSet custT="1"/>
      <dgm:spPr/>
      <dgm:t>
        <a:bodyPr/>
        <a:lstStyle/>
        <a:p>
          <a:r>
            <a:rPr lang="zh-CN" altLang="en-US" sz="1600" b="1" dirty="0"/>
            <a:t>目录（</a:t>
          </a:r>
          <a:r>
            <a:rPr lang="en-US" sz="1600" b="1" dirty="0"/>
            <a:t>Directory</a:t>
          </a:r>
          <a:r>
            <a:rPr lang="zh-CN" altLang="en-US" sz="1600" b="1" dirty="0"/>
            <a:t>）</a:t>
          </a:r>
          <a:endParaRPr lang="en-US" sz="1600" b="1" dirty="0"/>
        </a:p>
      </dgm:t>
    </dgm:pt>
    <dgm:pt modelId="{B111BB23-F658-7547-8CCF-5D88266FC1C0}" type="parTrans" cxnId="{309CF322-7C78-A84A-A5EE-2925A9CAD208}">
      <dgm:prSet/>
      <dgm:spPr/>
      <dgm:t>
        <a:bodyPr/>
        <a:lstStyle/>
        <a:p>
          <a:endParaRPr lang="en-US"/>
        </a:p>
      </dgm:t>
    </dgm:pt>
    <dgm:pt modelId="{6DDB202B-317F-8E45-8D6E-2D70892DDA6E}" type="sibTrans" cxnId="{309CF322-7C78-A84A-A5EE-2925A9CAD208}">
      <dgm:prSet/>
      <dgm:spPr/>
      <dgm:t>
        <a:bodyPr/>
        <a:lstStyle/>
        <a:p>
          <a:endParaRPr lang="en-US"/>
        </a:p>
      </dgm:t>
    </dgm:pt>
    <dgm:pt modelId="{4ACDCDD0-1697-D94F-B8CB-1F9FA7117222}">
      <dgm:prSet custT="1"/>
      <dgm:spPr/>
      <dgm:t>
        <a:bodyPr/>
        <a:lstStyle/>
        <a:p>
          <a:r>
            <a:rPr lang="zh-CN" altLang="en-US" sz="1400" dirty="0"/>
            <a:t>包含文件名列表和指向与之相关联的索引节点（</a:t>
          </a:r>
          <a:r>
            <a:rPr lang="en-US" altLang="zh-CN" sz="1400" dirty="0"/>
            <a:t>index node</a:t>
          </a:r>
          <a:r>
            <a:rPr lang="zh-CN" altLang="en-US" sz="1400" dirty="0"/>
            <a:t>）的指针</a:t>
          </a:r>
          <a:endParaRPr lang="en-US" sz="1400" dirty="0"/>
        </a:p>
      </dgm:t>
    </dgm:pt>
    <dgm:pt modelId="{D4E5EE8D-249D-454D-85EE-A5D18C5E2AAF}" type="parTrans" cxnId="{B992132B-6741-6E4C-964F-B630391C80B9}">
      <dgm:prSet/>
      <dgm:spPr/>
      <dgm:t>
        <a:bodyPr/>
        <a:lstStyle/>
        <a:p>
          <a:endParaRPr lang="en-US"/>
        </a:p>
      </dgm:t>
    </dgm:pt>
    <dgm:pt modelId="{D1820358-1FAD-6B49-8A89-31A1A1303150}" type="sibTrans" cxnId="{B992132B-6741-6E4C-964F-B630391C80B9}">
      <dgm:prSet/>
      <dgm:spPr/>
      <dgm:t>
        <a:bodyPr/>
        <a:lstStyle/>
        <a:p>
          <a:endParaRPr lang="en-US"/>
        </a:p>
      </dgm:t>
    </dgm:pt>
    <dgm:pt modelId="{6D5B4615-0EBF-6245-A4C0-951947727C70}">
      <dgm:prSet custT="1"/>
      <dgm:spPr/>
      <dgm:t>
        <a:bodyPr/>
        <a:lstStyle/>
        <a:p>
          <a:r>
            <a:rPr lang="zh-CN" altLang="en-US" sz="1600" b="1" dirty="0"/>
            <a:t>特殊文件（</a:t>
          </a:r>
          <a:r>
            <a:rPr lang="en-US" sz="1600" b="1" dirty="0"/>
            <a:t>Special</a:t>
          </a:r>
          <a:r>
            <a:rPr lang="zh-CN" altLang="en-US" sz="1600" b="1" dirty="0"/>
            <a:t>）</a:t>
          </a:r>
          <a:endParaRPr lang="en-US" sz="1600" b="1" dirty="0"/>
        </a:p>
      </dgm:t>
    </dgm:pt>
    <dgm:pt modelId="{25BE9079-0C04-B640-B8E2-CE4E25B79580}" type="parTrans" cxnId="{87FF7EA7-1794-B94C-9CE6-9C253756DA9C}">
      <dgm:prSet/>
      <dgm:spPr/>
      <dgm:t>
        <a:bodyPr/>
        <a:lstStyle/>
        <a:p>
          <a:endParaRPr lang="en-US"/>
        </a:p>
      </dgm:t>
    </dgm:pt>
    <dgm:pt modelId="{A77FAFFD-D2D0-4D48-B8AC-77DEB24ED078}" type="sibTrans" cxnId="{87FF7EA7-1794-B94C-9CE6-9C253756DA9C}">
      <dgm:prSet/>
      <dgm:spPr/>
      <dgm:t>
        <a:bodyPr/>
        <a:lstStyle/>
        <a:p>
          <a:endParaRPr lang="en-US"/>
        </a:p>
      </dgm:t>
    </dgm:pt>
    <dgm:pt modelId="{4009BD91-837F-DF4D-B6FC-F38CD9EC5171}">
      <dgm:prSet custT="1"/>
      <dgm:spPr/>
      <dgm:t>
        <a:bodyPr/>
        <a:lstStyle/>
        <a:p>
          <a:r>
            <a:rPr lang="zh-CN" altLang="en-US" sz="1400" dirty="0"/>
            <a:t>不包含数据，但提供一个将物理设备映射到一个文件名的机制</a:t>
          </a:r>
          <a:endParaRPr lang="en-US" sz="1400" dirty="0"/>
        </a:p>
      </dgm:t>
    </dgm:pt>
    <dgm:pt modelId="{166A742E-E7CB-E649-9630-0AAE9B209447}" type="parTrans" cxnId="{3C07A6FA-83EE-8A45-AB9C-59DEAD479D63}">
      <dgm:prSet/>
      <dgm:spPr/>
      <dgm:t>
        <a:bodyPr/>
        <a:lstStyle/>
        <a:p>
          <a:endParaRPr lang="en-US"/>
        </a:p>
      </dgm:t>
    </dgm:pt>
    <dgm:pt modelId="{52743FD0-CEE6-574B-BF03-6DDA3ED99CEA}" type="sibTrans" cxnId="{3C07A6FA-83EE-8A45-AB9C-59DEAD479D63}">
      <dgm:prSet/>
      <dgm:spPr/>
      <dgm:t>
        <a:bodyPr/>
        <a:lstStyle/>
        <a:p>
          <a:endParaRPr lang="en-US"/>
        </a:p>
      </dgm:t>
    </dgm:pt>
    <dgm:pt modelId="{1F9727B8-D2C4-0244-AFEB-9001E2F8F5CC}">
      <dgm:prSet custT="1"/>
      <dgm:spPr/>
      <dgm:t>
        <a:bodyPr/>
        <a:lstStyle/>
        <a:p>
          <a:r>
            <a:rPr lang="zh-CN" altLang="en-US" sz="1600" b="1" dirty="0"/>
            <a:t>命名管道（</a:t>
          </a:r>
          <a:r>
            <a:rPr lang="en-US" sz="1600" b="1" dirty="0"/>
            <a:t>Named pipes</a:t>
          </a:r>
          <a:r>
            <a:rPr lang="zh-CN" altLang="en-US" sz="1600" b="1" dirty="0"/>
            <a:t>）</a:t>
          </a:r>
          <a:endParaRPr lang="en-US" sz="1600" b="1" dirty="0"/>
        </a:p>
      </dgm:t>
    </dgm:pt>
    <dgm:pt modelId="{D542F08C-9D87-3346-AA70-3CE562508BE1}" type="parTrans" cxnId="{7881F6B4-6F3E-5F4D-94DC-1BF4BFC457AE}">
      <dgm:prSet/>
      <dgm:spPr/>
      <dgm:t>
        <a:bodyPr/>
        <a:lstStyle/>
        <a:p>
          <a:endParaRPr lang="en-US"/>
        </a:p>
      </dgm:t>
    </dgm:pt>
    <dgm:pt modelId="{A6118598-9D78-4E46-B77A-03AE41058136}" type="sibTrans" cxnId="{7881F6B4-6F3E-5F4D-94DC-1BF4BFC457AE}">
      <dgm:prSet/>
      <dgm:spPr/>
      <dgm:t>
        <a:bodyPr/>
        <a:lstStyle/>
        <a:p>
          <a:endParaRPr lang="en-US"/>
        </a:p>
      </dgm:t>
    </dgm:pt>
    <dgm:pt modelId="{95101AEF-EA1F-9048-9CA2-8428CDAC3943}">
      <dgm:prSet custT="1"/>
      <dgm:spPr/>
      <dgm:t>
        <a:bodyPr/>
        <a:lstStyle/>
        <a:p>
          <a:r>
            <a:rPr lang="zh-CN" altLang="en-US" sz="1600" b="1" dirty="0"/>
            <a:t>链接文件（</a:t>
          </a:r>
          <a:r>
            <a:rPr lang="en-US" sz="1600" b="1" dirty="0"/>
            <a:t>Links</a:t>
          </a:r>
          <a:r>
            <a:rPr lang="zh-CN" altLang="en-US" sz="1600" b="1" dirty="0"/>
            <a:t>）</a:t>
          </a:r>
          <a:endParaRPr lang="en-US" sz="1600" b="1" dirty="0"/>
        </a:p>
      </dgm:t>
    </dgm:pt>
    <dgm:pt modelId="{961127F2-E898-4D40-AECB-B6D50E991FE2}" type="parTrans" cxnId="{50495A4D-59C0-1541-A7C9-59C8B7BC6ABA}">
      <dgm:prSet/>
      <dgm:spPr/>
      <dgm:t>
        <a:bodyPr/>
        <a:lstStyle/>
        <a:p>
          <a:endParaRPr lang="en-US"/>
        </a:p>
      </dgm:t>
    </dgm:pt>
    <dgm:pt modelId="{C883ABF3-B80C-2C48-B60E-F575376E25BF}" type="sibTrans" cxnId="{50495A4D-59C0-1541-A7C9-59C8B7BC6ABA}">
      <dgm:prSet/>
      <dgm:spPr/>
      <dgm:t>
        <a:bodyPr/>
        <a:lstStyle/>
        <a:p>
          <a:endParaRPr lang="en-US"/>
        </a:p>
      </dgm:t>
    </dgm:pt>
    <dgm:pt modelId="{586175A8-6B96-9849-9F39-7CF652539232}">
      <dgm:prSet custT="1"/>
      <dgm:spPr/>
      <dgm:t>
        <a:bodyPr/>
        <a:lstStyle/>
        <a:p>
          <a:r>
            <a:rPr lang="zh-CN" altLang="en-US" sz="1400" dirty="0"/>
            <a:t>一个文件的别名</a:t>
          </a:r>
          <a:endParaRPr lang="en-US" sz="1400" dirty="0"/>
        </a:p>
      </dgm:t>
    </dgm:pt>
    <dgm:pt modelId="{2AA373A5-CC8E-0546-AA6C-629519943138}" type="parTrans" cxnId="{7C871723-2E2B-864E-9C2E-0AC21446E970}">
      <dgm:prSet/>
      <dgm:spPr/>
      <dgm:t>
        <a:bodyPr/>
        <a:lstStyle/>
        <a:p>
          <a:endParaRPr lang="en-US"/>
        </a:p>
      </dgm:t>
    </dgm:pt>
    <dgm:pt modelId="{2FE8F88D-A11F-B048-95B8-6F70250CF068}" type="sibTrans" cxnId="{7C871723-2E2B-864E-9C2E-0AC21446E970}">
      <dgm:prSet/>
      <dgm:spPr/>
      <dgm:t>
        <a:bodyPr/>
        <a:lstStyle/>
        <a:p>
          <a:endParaRPr lang="en-US"/>
        </a:p>
      </dgm:t>
    </dgm:pt>
    <dgm:pt modelId="{471572B3-7F21-4E49-8A3F-3B4D6209C25E}">
      <dgm:prSet custT="1"/>
      <dgm:spPr/>
      <dgm:t>
        <a:bodyPr/>
        <a:lstStyle/>
        <a:p>
          <a:r>
            <a:rPr lang="zh-CN" altLang="en-US" sz="1600" b="1" dirty="0"/>
            <a:t>符号链接（</a:t>
          </a:r>
          <a:r>
            <a:rPr lang="en-US" sz="1600" b="1" dirty="0"/>
            <a:t>Symbolic links</a:t>
          </a:r>
          <a:r>
            <a:rPr lang="zh-CN" altLang="en-US" sz="1600" b="1" dirty="0"/>
            <a:t>）</a:t>
          </a:r>
          <a:endParaRPr lang="en-US" sz="1600" b="1" dirty="0"/>
        </a:p>
      </dgm:t>
    </dgm:pt>
    <dgm:pt modelId="{F93E54A7-06EA-0345-B24D-07F673123E7A}" type="parTrans" cxnId="{F687D78E-0774-D942-81F2-4772DC936C13}">
      <dgm:prSet/>
      <dgm:spPr/>
      <dgm:t>
        <a:bodyPr/>
        <a:lstStyle/>
        <a:p>
          <a:endParaRPr lang="en-US"/>
        </a:p>
      </dgm:t>
    </dgm:pt>
    <dgm:pt modelId="{741CBF48-F4EE-3A48-B65D-BE59DAF08743}" type="sibTrans" cxnId="{F687D78E-0774-D942-81F2-4772DC936C13}">
      <dgm:prSet/>
      <dgm:spPr/>
      <dgm:t>
        <a:bodyPr/>
        <a:lstStyle/>
        <a:p>
          <a:endParaRPr lang="en-US"/>
        </a:p>
      </dgm:t>
    </dgm:pt>
    <dgm:pt modelId="{7E35F695-0AEE-ED45-9BE0-57DDE7EB85EF}">
      <dgm:prSet custT="1"/>
      <dgm:spPr/>
      <dgm:t>
        <a:bodyPr/>
        <a:lstStyle/>
        <a:p>
          <a:r>
            <a:rPr lang="zh-CN" altLang="en-US" sz="1400" dirty="0"/>
            <a:t>一个数据文件，包含其所链接的文件的文件名</a:t>
          </a:r>
          <a:endParaRPr lang="en-US" sz="1400" dirty="0"/>
        </a:p>
      </dgm:t>
    </dgm:pt>
    <dgm:pt modelId="{9F3AC182-7C05-0548-93E1-92403D2EE90B}" type="parTrans" cxnId="{1482A0D4-999E-B64B-8D27-5F4E8BC76778}">
      <dgm:prSet/>
      <dgm:spPr/>
      <dgm:t>
        <a:bodyPr/>
        <a:lstStyle/>
        <a:p>
          <a:endParaRPr lang="en-US"/>
        </a:p>
      </dgm:t>
    </dgm:pt>
    <dgm:pt modelId="{D41665FF-527A-8648-93A8-332BDDFC12C8}" type="sibTrans" cxnId="{1482A0D4-999E-B64B-8D27-5F4E8BC76778}">
      <dgm:prSet/>
      <dgm:spPr/>
      <dgm:t>
        <a:bodyPr/>
        <a:lstStyle/>
        <a:p>
          <a:endParaRPr lang="en-US"/>
        </a:p>
      </dgm:t>
    </dgm:pt>
    <dgm:pt modelId="{0E6C7318-47C4-3A4A-8AFD-46E900095CE7}">
      <dgm:prSet custT="1"/>
      <dgm:spPr/>
      <dgm:t>
        <a:bodyPr/>
        <a:lstStyle/>
        <a:p>
          <a:r>
            <a:rPr lang="zh-CN" altLang="en-US" sz="1400" dirty="0"/>
            <a:t>进程间通信的基础设施</a:t>
          </a:r>
          <a:endParaRPr lang="en-US" sz="1400" dirty="0"/>
        </a:p>
      </dgm:t>
    </dgm:pt>
    <dgm:pt modelId="{AEE25989-031D-1944-AD26-DA3CCF6F5DAB}" type="parTrans" cxnId="{2525A9BE-337A-D74E-A803-A9AC4D4B0EE4}">
      <dgm:prSet/>
      <dgm:spPr/>
      <dgm:t>
        <a:bodyPr/>
        <a:lstStyle/>
        <a:p>
          <a:endParaRPr lang="en-US"/>
        </a:p>
      </dgm:t>
    </dgm:pt>
    <dgm:pt modelId="{71EA426C-8AB1-3D43-865A-78870EAB7A38}" type="sibTrans" cxnId="{2525A9BE-337A-D74E-A803-A9AC4D4B0EE4}">
      <dgm:prSet/>
      <dgm:spPr/>
      <dgm:t>
        <a:bodyPr/>
        <a:lstStyle/>
        <a:p>
          <a:endParaRPr lang="en-US"/>
        </a:p>
      </dgm:t>
    </dgm:pt>
    <dgm:pt modelId="{F277E06F-7744-C547-A3C6-C2D43530F18A}" type="pres">
      <dgm:prSet presAssocID="{3223E9E3-2487-FA45-8C7A-8C6B9B5CE5FE}" presName="linear" presStyleCnt="0">
        <dgm:presLayoutVars>
          <dgm:dir/>
          <dgm:animLvl val="lvl"/>
          <dgm:resizeHandles val="exact"/>
        </dgm:presLayoutVars>
      </dgm:prSet>
      <dgm:spPr/>
    </dgm:pt>
    <dgm:pt modelId="{0DAF5604-0063-BC44-8519-34D442B29B62}" type="pres">
      <dgm:prSet presAssocID="{23105F5B-0EEA-2249-BFF2-34EEAC427F54}" presName="parentLin" presStyleCnt="0"/>
      <dgm:spPr/>
    </dgm:pt>
    <dgm:pt modelId="{91F1379B-0D77-DA41-A04B-9513700154F2}" type="pres">
      <dgm:prSet presAssocID="{23105F5B-0EEA-2249-BFF2-34EEAC427F54}" presName="parentLeftMargin" presStyleLbl="node1" presStyleIdx="0" presStyleCnt="6"/>
      <dgm:spPr/>
    </dgm:pt>
    <dgm:pt modelId="{10E92C13-F29B-B64D-BEE8-D4CC2DBA530C}" type="pres">
      <dgm:prSet presAssocID="{23105F5B-0EEA-2249-BFF2-34EEAC427F54}" presName="parentText" presStyleLbl="node1" presStyleIdx="0" presStyleCnt="6">
        <dgm:presLayoutVars>
          <dgm:chMax val="0"/>
          <dgm:bulletEnabled val="1"/>
        </dgm:presLayoutVars>
      </dgm:prSet>
      <dgm:spPr/>
    </dgm:pt>
    <dgm:pt modelId="{A1DABEF6-8FEE-534C-B279-18172DABCEC7}" type="pres">
      <dgm:prSet presAssocID="{23105F5B-0EEA-2249-BFF2-34EEAC427F54}" presName="negativeSpace" presStyleCnt="0"/>
      <dgm:spPr/>
    </dgm:pt>
    <dgm:pt modelId="{83A54E5C-145B-6946-823F-C1F1458E132C}" type="pres">
      <dgm:prSet presAssocID="{23105F5B-0EEA-2249-BFF2-34EEAC427F54}" presName="childText" presStyleLbl="conFgAcc1" presStyleIdx="0" presStyleCnt="6">
        <dgm:presLayoutVars>
          <dgm:bulletEnabled val="1"/>
        </dgm:presLayoutVars>
      </dgm:prSet>
      <dgm:spPr/>
    </dgm:pt>
    <dgm:pt modelId="{2E3C954A-58AC-C249-9667-4E49E808B423}" type="pres">
      <dgm:prSet presAssocID="{578F6BF9-77E1-D142-9F24-7934B30A40B5}" presName="spaceBetweenRectangles" presStyleCnt="0"/>
      <dgm:spPr/>
    </dgm:pt>
    <dgm:pt modelId="{63AF4080-5AA4-AD45-B317-8299E90BEB28}" type="pres">
      <dgm:prSet presAssocID="{FE5B78A7-4F14-5A4A-BA96-E3A3D4D9A219}" presName="parentLin" presStyleCnt="0"/>
      <dgm:spPr/>
    </dgm:pt>
    <dgm:pt modelId="{62E40A21-BC53-1642-8134-EA2A94416DA2}" type="pres">
      <dgm:prSet presAssocID="{FE5B78A7-4F14-5A4A-BA96-E3A3D4D9A219}" presName="parentLeftMargin" presStyleLbl="node1" presStyleIdx="0" presStyleCnt="6"/>
      <dgm:spPr/>
    </dgm:pt>
    <dgm:pt modelId="{6D6323C1-1333-6B48-A9C9-7B72E82BE956}" type="pres">
      <dgm:prSet presAssocID="{FE5B78A7-4F14-5A4A-BA96-E3A3D4D9A219}" presName="parentText" presStyleLbl="node1" presStyleIdx="1" presStyleCnt="6">
        <dgm:presLayoutVars>
          <dgm:chMax val="0"/>
          <dgm:bulletEnabled val="1"/>
        </dgm:presLayoutVars>
      </dgm:prSet>
      <dgm:spPr/>
    </dgm:pt>
    <dgm:pt modelId="{6DCC939A-4C04-404E-A864-E9710332C53F}" type="pres">
      <dgm:prSet presAssocID="{FE5B78A7-4F14-5A4A-BA96-E3A3D4D9A219}" presName="negativeSpace" presStyleCnt="0"/>
      <dgm:spPr/>
    </dgm:pt>
    <dgm:pt modelId="{7BBC54F8-AF5E-B645-8A16-3430638BCB4B}" type="pres">
      <dgm:prSet presAssocID="{FE5B78A7-4F14-5A4A-BA96-E3A3D4D9A219}" presName="childText" presStyleLbl="conFgAcc1" presStyleIdx="1" presStyleCnt="6">
        <dgm:presLayoutVars>
          <dgm:bulletEnabled val="1"/>
        </dgm:presLayoutVars>
      </dgm:prSet>
      <dgm:spPr/>
    </dgm:pt>
    <dgm:pt modelId="{87FE1244-0AB9-8044-B9C0-93984E6D5926}" type="pres">
      <dgm:prSet presAssocID="{6DDB202B-317F-8E45-8D6E-2D70892DDA6E}" presName="spaceBetweenRectangles" presStyleCnt="0"/>
      <dgm:spPr/>
    </dgm:pt>
    <dgm:pt modelId="{8EDE66CA-F2E1-A043-B46E-4A9F36919542}" type="pres">
      <dgm:prSet presAssocID="{6D5B4615-0EBF-6245-A4C0-951947727C70}" presName="parentLin" presStyleCnt="0"/>
      <dgm:spPr/>
    </dgm:pt>
    <dgm:pt modelId="{C1BC24A8-0698-4B4B-9C63-597A79C8CEED}" type="pres">
      <dgm:prSet presAssocID="{6D5B4615-0EBF-6245-A4C0-951947727C70}" presName="parentLeftMargin" presStyleLbl="node1" presStyleIdx="1" presStyleCnt="6"/>
      <dgm:spPr/>
    </dgm:pt>
    <dgm:pt modelId="{C3B6C95A-969A-E449-9C57-2250E5158031}" type="pres">
      <dgm:prSet presAssocID="{6D5B4615-0EBF-6245-A4C0-951947727C70}" presName="parentText" presStyleLbl="node1" presStyleIdx="2" presStyleCnt="6">
        <dgm:presLayoutVars>
          <dgm:chMax val="0"/>
          <dgm:bulletEnabled val="1"/>
        </dgm:presLayoutVars>
      </dgm:prSet>
      <dgm:spPr/>
    </dgm:pt>
    <dgm:pt modelId="{EED06D45-4BDE-A84D-A0C5-1A624C79B800}" type="pres">
      <dgm:prSet presAssocID="{6D5B4615-0EBF-6245-A4C0-951947727C70}" presName="negativeSpace" presStyleCnt="0"/>
      <dgm:spPr/>
    </dgm:pt>
    <dgm:pt modelId="{D1799544-7BE3-C74D-B932-75048D49B04E}" type="pres">
      <dgm:prSet presAssocID="{6D5B4615-0EBF-6245-A4C0-951947727C70}" presName="childText" presStyleLbl="conFgAcc1" presStyleIdx="2" presStyleCnt="6">
        <dgm:presLayoutVars>
          <dgm:bulletEnabled val="1"/>
        </dgm:presLayoutVars>
      </dgm:prSet>
      <dgm:spPr/>
    </dgm:pt>
    <dgm:pt modelId="{B48C06B3-5AB5-5548-A130-4A7BD97D35B0}" type="pres">
      <dgm:prSet presAssocID="{A77FAFFD-D2D0-4D48-B8AC-77DEB24ED078}" presName="spaceBetweenRectangles" presStyleCnt="0"/>
      <dgm:spPr/>
    </dgm:pt>
    <dgm:pt modelId="{0BC4F5BF-C15E-FC49-89CC-E855DE10EB53}" type="pres">
      <dgm:prSet presAssocID="{1F9727B8-D2C4-0244-AFEB-9001E2F8F5CC}" presName="parentLin" presStyleCnt="0"/>
      <dgm:spPr/>
    </dgm:pt>
    <dgm:pt modelId="{FD3E65B1-B32D-2147-8320-5F666BA53A41}" type="pres">
      <dgm:prSet presAssocID="{1F9727B8-D2C4-0244-AFEB-9001E2F8F5CC}" presName="parentLeftMargin" presStyleLbl="node1" presStyleIdx="2" presStyleCnt="6"/>
      <dgm:spPr/>
    </dgm:pt>
    <dgm:pt modelId="{9C10D7F6-CA27-364D-BD9C-E6CF4D8894A4}" type="pres">
      <dgm:prSet presAssocID="{1F9727B8-D2C4-0244-AFEB-9001E2F8F5CC}" presName="parentText" presStyleLbl="node1" presStyleIdx="3" presStyleCnt="6">
        <dgm:presLayoutVars>
          <dgm:chMax val="0"/>
          <dgm:bulletEnabled val="1"/>
        </dgm:presLayoutVars>
      </dgm:prSet>
      <dgm:spPr/>
    </dgm:pt>
    <dgm:pt modelId="{F01B5040-75E7-F842-8559-7A1433EDB72A}" type="pres">
      <dgm:prSet presAssocID="{1F9727B8-D2C4-0244-AFEB-9001E2F8F5CC}" presName="negativeSpace" presStyleCnt="0"/>
      <dgm:spPr/>
    </dgm:pt>
    <dgm:pt modelId="{87C24E1F-EE05-FE43-AADE-FD52A3A2E1BA}" type="pres">
      <dgm:prSet presAssocID="{1F9727B8-D2C4-0244-AFEB-9001E2F8F5CC}" presName="childText" presStyleLbl="conFgAcc1" presStyleIdx="3" presStyleCnt="6">
        <dgm:presLayoutVars>
          <dgm:bulletEnabled val="1"/>
        </dgm:presLayoutVars>
      </dgm:prSet>
      <dgm:spPr/>
    </dgm:pt>
    <dgm:pt modelId="{12703EAE-FBC3-DF47-ABC0-48EC17249118}" type="pres">
      <dgm:prSet presAssocID="{A6118598-9D78-4E46-B77A-03AE41058136}" presName="spaceBetweenRectangles" presStyleCnt="0"/>
      <dgm:spPr/>
    </dgm:pt>
    <dgm:pt modelId="{B4BC3BB2-834E-1744-A948-BD077E3622C8}" type="pres">
      <dgm:prSet presAssocID="{95101AEF-EA1F-9048-9CA2-8428CDAC3943}" presName="parentLin" presStyleCnt="0"/>
      <dgm:spPr/>
    </dgm:pt>
    <dgm:pt modelId="{E7E78152-8B8C-0541-92AA-1BFCB1B5F5E1}" type="pres">
      <dgm:prSet presAssocID="{95101AEF-EA1F-9048-9CA2-8428CDAC3943}" presName="parentLeftMargin" presStyleLbl="node1" presStyleIdx="3" presStyleCnt="6"/>
      <dgm:spPr/>
    </dgm:pt>
    <dgm:pt modelId="{2FAB4B00-E6F2-344E-80EF-18F3B27F710B}" type="pres">
      <dgm:prSet presAssocID="{95101AEF-EA1F-9048-9CA2-8428CDAC3943}" presName="parentText" presStyleLbl="node1" presStyleIdx="4" presStyleCnt="6">
        <dgm:presLayoutVars>
          <dgm:chMax val="0"/>
          <dgm:bulletEnabled val="1"/>
        </dgm:presLayoutVars>
      </dgm:prSet>
      <dgm:spPr/>
    </dgm:pt>
    <dgm:pt modelId="{A9175815-7CFB-5A40-A5B9-E5D4EC3233E5}" type="pres">
      <dgm:prSet presAssocID="{95101AEF-EA1F-9048-9CA2-8428CDAC3943}" presName="negativeSpace" presStyleCnt="0"/>
      <dgm:spPr/>
    </dgm:pt>
    <dgm:pt modelId="{DEB8FD72-BB5B-6B49-8084-EDC2A413FB70}" type="pres">
      <dgm:prSet presAssocID="{95101AEF-EA1F-9048-9CA2-8428CDAC3943}" presName="childText" presStyleLbl="conFgAcc1" presStyleIdx="4" presStyleCnt="6">
        <dgm:presLayoutVars>
          <dgm:bulletEnabled val="1"/>
        </dgm:presLayoutVars>
      </dgm:prSet>
      <dgm:spPr/>
    </dgm:pt>
    <dgm:pt modelId="{74983FC5-0B72-684D-A4B0-5FD3B906825C}" type="pres">
      <dgm:prSet presAssocID="{C883ABF3-B80C-2C48-B60E-F575376E25BF}" presName="spaceBetweenRectangles" presStyleCnt="0"/>
      <dgm:spPr/>
    </dgm:pt>
    <dgm:pt modelId="{6702C728-47C1-3049-A5DC-95799942BA9B}" type="pres">
      <dgm:prSet presAssocID="{471572B3-7F21-4E49-8A3F-3B4D6209C25E}" presName="parentLin" presStyleCnt="0"/>
      <dgm:spPr/>
    </dgm:pt>
    <dgm:pt modelId="{A6D8D7E7-5900-5545-98B4-E82591061574}" type="pres">
      <dgm:prSet presAssocID="{471572B3-7F21-4E49-8A3F-3B4D6209C25E}" presName="parentLeftMargin" presStyleLbl="node1" presStyleIdx="4" presStyleCnt="6"/>
      <dgm:spPr/>
    </dgm:pt>
    <dgm:pt modelId="{E5842B57-4041-E144-BD39-57510C87B0C8}" type="pres">
      <dgm:prSet presAssocID="{471572B3-7F21-4E49-8A3F-3B4D6209C25E}" presName="parentText" presStyleLbl="node1" presStyleIdx="5" presStyleCnt="6">
        <dgm:presLayoutVars>
          <dgm:chMax val="0"/>
          <dgm:bulletEnabled val="1"/>
        </dgm:presLayoutVars>
      </dgm:prSet>
      <dgm:spPr/>
    </dgm:pt>
    <dgm:pt modelId="{EB40B8F6-0E67-3F4A-85CB-5990C2C507C1}" type="pres">
      <dgm:prSet presAssocID="{471572B3-7F21-4E49-8A3F-3B4D6209C25E}" presName="negativeSpace" presStyleCnt="0"/>
      <dgm:spPr/>
    </dgm:pt>
    <dgm:pt modelId="{290A9CB9-89EA-2242-BA44-4E9E256D5D40}" type="pres">
      <dgm:prSet presAssocID="{471572B3-7F21-4E49-8A3F-3B4D6209C25E}" presName="childText" presStyleLbl="conFgAcc1" presStyleIdx="5" presStyleCnt="6">
        <dgm:presLayoutVars>
          <dgm:bulletEnabled val="1"/>
        </dgm:presLayoutVars>
      </dgm:prSet>
      <dgm:spPr/>
    </dgm:pt>
  </dgm:ptLst>
  <dgm:cxnLst>
    <dgm:cxn modelId="{3129A201-2BFC-984A-9C1E-782DBA460B82}" srcId="{23105F5B-0EEA-2249-BFF2-34EEAC427F54}" destId="{A39177BF-4D9B-FE46-989E-FC9160874E79}" srcOrd="0" destOrd="0" parTransId="{E78672F8-9B7E-B845-A32B-3A367C6B830A}" sibTransId="{7CA9447C-1525-5145-8041-EB07374C9FDE}"/>
    <dgm:cxn modelId="{1070A30A-5361-4D1D-8BD2-AD7853D55BB0}" type="presOf" srcId="{A39177BF-4D9B-FE46-989E-FC9160874E79}" destId="{83A54E5C-145B-6946-823F-C1F1458E132C}" srcOrd="0" destOrd="0" presId="urn:microsoft.com/office/officeart/2005/8/layout/list1"/>
    <dgm:cxn modelId="{0CBBDB15-ACAD-46E3-909A-688DA23A6B91}" type="presOf" srcId="{3223E9E3-2487-FA45-8C7A-8C6B9B5CE5FE}" destId="{F277E06F-7744-C547-A3C6-C2D43530F18A}" srcOrd="0" destOrd="0" presId="urn:microsoft.com/office/officeart/2005/8/layout/list1"/>
    <dgm:cxn modelId="{309CF322-7C78-A84A-A5EE-2925A9CAD208}" srcId="{3223E9E3-2487-FA45-8C7A-8C6B9B5CE5FE}" destId="{FE5B78A7-4F14-5A4A-BA96-E3A3D4D9A219}" srcOrd="1" destOrd="0" parTransId="{B111BB23-F658-7547-8CCF-5D88266FC1C0}" sibTransId="{6DDB202B-317F-8E45-8D6E-2D70892DDA6E}"/>
    <dgm:cxn modelId="{7C871723-2E2B-864E-9C2E-0AC21446E970}" srcId="{95101AEF-EA1F-9048-9CA2-8428CDAC3943}" destId="{586175A8-6B96-9849-9F39-7CF652539232}" srcOrd="0" destOrd="0" parTransId="{2AA373A5-CC8E-0546-AA6C-629519943138}" sibTransId="{2FE8F88D-A11F-B048-95B8-6F70250CF068}"/>
    <dgm:cxn modelId="{B992132B-6741-6E4C-964F-B630391C80B9}" srcId="{FE5B78A7-4F14-5A4A-BA96-E3A3D4D9A219}" destId="{4ACDCDD0-1697-D94F-B8CB-1F9FA7117222}" srcOrd="0" destOrd="0" parTransId="{D4E5EE8D-249D-454D-85EE-A5D18C5E2AAF}" sibTransId="{D1820358-1FAD-6B49-8A89-31A1A1303150}"/>
    <dgm:cxn modelId="{FD944C42-9947-4F87-AB64-B8D1DD3C91BB}" type="presOf" srcId="{6D5B4615-0EBF-6245-A4C0-951947727C70}" destId="{C1BC24A8-0698-4B4B-9C63-597A79C8CEED}" srcOrd="0" destOrd="0" presId="urn:microsoft.com/office/officeart/2005/8/layout/list1"/>
    <dgm:cxn modelId="{C45D2643-5C03-EC4A-8290-5A968A9FC124}" srcId="{3223E9E3-2487-FA45-8C7A-8C6B9B5CE5FE}" destId="{23105F5B-0EEA-2249-BFF2-34EEAC427F54}" srcOrd="0" destOrd="0" parTransId="{0740105B-BBC8-434C-87B5-10BB719B7B95}" sibTransId="{578F6BF9-77E1-D142-9F24-7934B30A40B5}"/>
    <dgm:cxn modelId="{87E5C14B-9751-4B42-BF02-D0959F074559}" type="presOf" srcId="{4ACDCDD0-1697-D94F-B8CB-1F9FA7117222}" destId="{7BBC54F8-AF5E-B645-8A16-3430638BCB4B}" srcOrd="0" destOrd="0" presId="urn:microsoft.com/office/officeart/2005/8/layout/list1"/>
    <dgm:cxn modelId="{D41C7A4C-9781-4C75-813B-CD5BD50B1A2C}" type="presOf" srcId="{1F9727B8-D2C4-0244-AFEB-9001E2F8F5CC}" destId="{9C10D7F6-CA27-364D-BD9C-E6CF4D8894A4}" srcOrd="1" destOrd="0" presId="urn:microsoft.com/office/officeart/2005/8/layout/list1"/>
    <dgm:cxn modelId="{33F1F24C-9C4F-41E8-9785-828CE5016000}" type="presOf" srcId="{0E6C7318-47C4-3A4A-8AFD-46E900095CE7}" destId="{87C24E1F-EE05-FE43-AADE-FD52A3A2E1BA}" srcOrd="0" destOrd="0" presId="urn:microsoft.com/office/officeart/2005/8/layout/list1"/>
    <dgm:cxn modelId="{50495A4D-59C0-1541-A7C9-59C8B7BC6ABA}" srcId="{3223E9E3-2487-FA45-8C7A-8C6B9B5CE5FE}" destId="{95101AEF-EA1F-9048-9CA2-8428CDAC3943}" srcOrd="4" destOrd="0" parTransId="{961127F2-E898-4D40-AECB-B6D50E991FE2}" sibTransId="{C883ABF3-B80C-2C48-B60E-F575376E25BF}"/>
    <dgm:cxn modelId="{E4695452-B0DA-4410-BAC0-2AB5F1F8F6A3}" type="presOf" srcId="{471572B3-7F21-4E49-8A3F-3B4D6209C25E}" destId="{A6D8D7E7-5900-5545-98B4-E82591061574}" srcOrd="0" destOrd="0" presId="urn:microsoft.com/office/officeart/2005/8/layout/list1"/>
    <dgm:cxn modelId="{CF065664-FB07-4B7D-A80C-87955761A97A}" type="presOf" srcId="{4009BD91-837F-DF4D-B6FC-F38CD9EC5171}" destId="{D1799544-7BE3-C74D-B932-75048D49B04E}" srcOrd="0" destOrd="0" presId="urn:microsoft.com/office/officeart/2005/8/layout/list1"/>
    <dgm:cxn modelId="{F687D78E-0774-D942-81F2-4772DC936C13}" srcId="{3223E9E3-2487-FA45-8C7A-8C6B9B5CE5FE}" destId="{471572B3-7F21-4E49-8A3F-3B4D6209C25E}" srcOrd="5" destOrd="0" parTransId="{F93E54A7-06EA-0345-B24D-07F673123E7A}" sibTransId="{741CBF48-F4EE-3A48-B65D-BE59DAF08743}"/>
    <dgm:cxn modelId="{D980AB94-3B0A-405D-BE85-115D996B4796}" type="presOf" srcId="{7E35F695-0AEE-ED45-9BE0-57DDE7EB85EF}" destId="{290A9CB9-89EA-2242-BA44-4E9E256D5D40}" srcOrd="0" destOrd="0" presId="urn:microsoft.com/office/officeart/2005/8/layout/list1"/>
    <dgm:cxn modelId="{903D8F95-2604-4A1C-B525-2BBAE1C0E808}" type="presOf" srcId="{471572B3-7F21-4E49-8A3F-3B4D6209C25E}" destId="{E5842B57-4041-E144-BD39-57510C87B0C8}" srcOrd="1" destOrd="0" presId="urn:microsoft.com/office/officeart/2005/8/layout/list1"/>
    <dgm:cxn modelId="{8FEBE698-5714-478D-9115-809A369989D7}" type="presOf" srcId="{FE5B78A7-4F14-5A4A-BA96-E3A3D4D9A219}" destId="{6D6323C1-1333-6B48-A9C9-7B72E82BE956}" srcOrd="1" destOrd="0" presId="urn:microsoft.com/office/officeart/2005/8/layout/list1"/>
    <dgm:cxn modelId="{9F8C6CA5-7D8A-4977-971E-7D2EC88453BA}" type="presOf" srcId="{95101AEF-EA1F-9048-9CA2-8428CDAC3943}" destId="{2FAB4B00-E6F2-344E-80EF-18F3B27F710B}" srcOrd="1" destOrd="0" presId="urn:microsoft.com/office/officeart/2005/8/layout/list1"/>
    <dgm:cxn modelId="{87FF7EA7-1794-B94C-9CE6-9C253756DA9C}" srcId="{3223E9E3-2487-FA45-8C7A-8C6B9B5CE5FE}" destId="{6D5B4615-0EBF-6245-A4C0-951947727C70}" srcOrd="2" destOrd="0" parTransId="{25BE9079-0C04-B640-B8E2-CE4E25B79580}" sibTransId="{A77FAFFD-D2D0-4D48-B8AC-77DEB24ED078}"/>
    <dgm:cxn modelId="{4D7EE9A8-5542-41C4-B14D-28E4B25FD6E2}" type="presOf" srcId="{95101AEF-EA1F-9048-9CA2-8428CDAC3943}" destId="{E7E78152-8B8C-0541-92AA-1BFCB1B5F5E1}" srcOrd="0" destOrd="0" presId="urn:microsoft.com/office/officeart/2005/8/layout/list1"/>
    <dgm:cxn modelId="{7881F6B4-6F3E-5F4D-94DC-1BF4BFC457AE}" srcId="{3223E9E3-2487-FA45-8C7A-8C6B9B5CE5FE}" destId="{1F9727B8-D2C4-0244-AFEB-9001E2F8F5CC}" srcOrd="3" destOrd="0" parTransId="{D542F08C-9D87-3346-AA70-3CE562508BE1}" sibTransId="{A6118598-9D78-4E46-B77A-03AE41058136}"/>
    <dgm:cxn modelId="{2525A9BE-337A-D74E-A803-A9AC4D4B0EE4}" srcId="{1F9727B8-D2C4-0244-AFEB-9001E2F8F5CC}" destId="{0E6C7318-47C4-3A4A-8AFD-46E900095CE7}" srcOrd="0" destOrd="0" parTransId="{AEE25989-031D-1944-AD26-DA3CCF6F5DAB}" sibTransId="{71EA426C-8AB1-3D43-865A-78870EAB7A38}"/>
    <dgm:cxn modelId="{1B7ECFC6-F975-4C2C-8771-2505D00BE1DD}" type="presOf" srcId="{586175A8-6B96-9849-9F39-7CF652539232}" destId="{DEB8FD72-BB5B-6B49-8084-EDC2A413FB70}" srcOrd="0" destOrd="0" presId="urn:microsoft.com/office/officeart/2005/8/layout/list1"/>
    <dgm:cxn modelId="{1482A0D4-999E-B64B-8D27-5F4E8BC76778}" srcId="{471572B3-7F21-4E49-8A3F-3B4D6209C25E}" destId="{7E35F695-0AEE-ED45-9BE0-57DDE7EB85EF}" srcOrd="0" destOrd="0" parTransId="{9F3AC182-7C05-0548-93E1-92403D2EE90B}" sibTransId="{D41665FF-527A-8648-93A8-332BDDFC12C8}"/>
    <dgm:cxn modelId="{D0A4E5DD-99AF-46EA-8A5B-3B5BBEA4693D}" type="presOf" srcId="{FE5B78A7-4F14-5A4A-BA96-E3A3D4D9A219}" destId="{62E40A21-BC53-1642-8134-EA2A94416DA2}" srcOrd="0" destOrd="0" presId="urn:microsoft.com/office/officeart/2005/8/layout/list1"/>
    <dgm:cxn modelId="{5B15FBDF-5AE1-48EE-ADD4-23E5C5F45936}" type="presOf" srcId="{1F9727B8-D2C4-0244-AFEB-9001E2F8F5CC}" destId="{FD3E65B1-B32D-2147-8320-5F666BA53A41}" srcOrd="0" destOrd="0" presId="urn:microsoft.com/office/officeart/2005/8/layout/list1"/>
    <dgm:cxn modelId="{675B8DF4-2B4B-42DC-903B-8CFCB4198CA0}" type="presOf" srcId="{23105F5B-0EEA-2249-BFF2-34EEAC427F54}" destId="{91F1379B-0D77-DA41-A04B-9513700154F2}" srcOrd="0" destOrd="0" presId="urn:microsoft.com/office/officeart/2005/8/layout/list1"/>
    <dgm:cxn modelId="{D57049FA-E91F-4180-A16D-489009EEECB0}" type="presOf" srcId="{6D5B4615-0EBF-6245-A4C0-951947727C70}" destId="{C3B6C95A-969A-E449-9C57-2250E5158031}" srcOrd="1" destOrd="0" presId="urn:microsoft.com/office/officeart/2005/8/layout/list1"/>
    <dgm:cxn modelId="{3C07A6FA-83EE-8A45-AB9C-59DEAD479D63}" srcId="{6D5B4615-0EBF-6245-A4C0-951947727C70}" destId="{4009BD91-837F-DF4D-B6FC-F38CD9EC5171}" srcOrd="0" destOrd="0" parTransId="{166A742E-E7CB-E649-9630-0AAE9B209447}" sibTransId="{52743FD0-CEE6-574B-BF03-6DDA3ED99CEA}"/>
    <dgm:cxn modelId="{E67FE0FA-97FF-4C74-AE07-3AF2D0682CE7}" type="presOf" srcId="{23105F5B-0EEA-2249-BFF2-34EEAC427F54}" destId="{10E92C13-F29B-B64D-BEE8-D4CC2DBA530C}" srcOrd="1" destOrd="0" presId="urn:microsoft.com/office/officeart/2005/8/layout/list1"/>
    <dgm:cxn modelId="{B9043A34-B3AA-49A0-90DD-38B007ED3CA6}" type="presParOf" srcId="{F277E06F-7744-C547-A3C6-C2D43530F18A}" destId="{0DAF5604-0063-BC44-8519-34D442B29B62}" srcOrd="0" destOrd="0" presId="urn:microsoft.com/office/officeart/2005/8/layout/list1"/>
    <dgm:cxn modelId="{5BC47C5B-8371-4AC1-9D5C-67D15C6F3618}" type="presParOf" srcId="{0DAF5604-0063-BC44-8519-34D442B29B62}" destId="{91F1379B-0D77-DA41-A04B-9513700154F2}" srcOrd="0" destOrd="0" presId="urn:microsoft.com/office/officeart/2005/8/layout/list1"/>
    <dgm:cxn modelId="{BBE4F161-57CA-47C4-BF8A-FCD194BC3FFC}" type="presParOf" srcId="{0DAF5604-0063-BC44-8519-34D442B29B62}" destId="{10E92C13-F29B-B64D-BEE8-D4CC2DBA530C}" srcOrd="1" destOrd="0" presId="urn:microsoft.com/office/officeart/2005/8/layout/list1"/>
    <dgm:cxn modelId="{8BA99506-87EF-4DE8-8E9D-C47A9F18AD8A}" type="presParOf" srcId="{F277E06F-7744-C547-A3C6-C2D43530F18A}" destId="{A1DABEF6-8FEE-534C-B279-18172DABCEC7}" srcOrd="1" destOrd="0" presId="urn:microsoft.com/office/officeart/2005/8/layout/list1"/>
    <dgm:cxn modelId="{73BD599A-DC29-456B-989D-4DF0DFBD870B}" type="presParOf" srcId="{F277E06F-7744-C547-A3C6-C2D43530F18A}" destId="{83A54E5C-145B-6946-823F-C1F1458E132C}" srcOrd="2" destOrd="0" presId="urn:microsoft.com/office/officeart/2005/8/layout/list1"/>
    <dgm:cxn modelId="{AF43FF7C-9D0B-4E48-A747-92FC40D89290}" type="presParOf" srcId="{F277E06F-7744-C547-A3C6-C2D43530F18A}" destId="{2E3C954A-58AC-C249-9667-4E49E808B423}" srcOrd="3" destOrd="0" presId="urn:microsoft.com/office/officeart/2005/8/layout/list1"/>
    <dgm:cxn modelId="{09B9EB6D-6EBE-46E1-B55A-9C87F25D606C}" type="presParOf" srcId="{F277E06F-7744-C547-A3C6-C2D43530F18A}" destId="{63AF4080-5AA4-AD45-B317-8299E90BEB28}" srcOrd="4" destOrd="0" presId="urn:microsoft.com/office/officeart/2005/8/layout/list1"/>
    <dgm:cxn modelId="{DB5913B8-E520-4870-91E8-FAE2A736DA78}" type="presParOf" srcId="{63AF4080-5AA4-AD45-B317-8299E90BEB28}" destId="{62E40A21-BC53-1642-8134-EA2A94416DA2}" srcOrd="0" destOrd="0" presId="urn:microsoft.com/office/officeart/2005/8/layout/list1"/>
    <dgm:cxn modelId="{9F21ECDE-4413-414C-A053-F9F3CBBD191B}" type="presParOf" srcId="{63AF4080-5AA4-AD45-B317-8299E90BEB28}" destId="{6D6323C1-1333-6B48-A9C9-7B72E82BE956}" srcOrd="1" destOrd="0" presId="urn:microsoft.com/office/officeart/2005/8/layout/list1"/>
    <dgm:cxn modelId="{2EB631CB-6E0C-4BA4-87EE-9B180F592001}" type="presParOf" srcId="{F277E06F-7744-C547-A3C6-C2D43530F18A}" destId="{6DCC939A-4C04-404E-A864-E9710332C53F}" srcOrd="5" destOrd="0" presId="urn:microsoft.com/office/officeart/2005/8/layout/list1"/>
    <dgm:cxn modelId="{CFEE6086-2F66-47EE-B300-727C06351C65}" type="presParOf" srcId="{F277E06F-7744-C547-A3C6-C2D43530F18A}" destId="{7BBC54F8-AF5E-B645-8A16-3430638BCB4B}" srcOrd="6" destOrd="0" presId="urn:microsoft.com/office/officeart/2005/8/layout/list1"/>
    <dgm:cxn modelId="{A37C1EC8-F28F-40E8-A97C-5A127B84E176}" type="presParOf" srcId="{F277E06F-7744-C547-A3C6-C2D43530F18A}" destId="{87FE1244-0AB9-8044-B9C0-93984E6D5926}" srcOrd="7" destOrd="0" presId="urn:microsoft.com/office/officeart/2005/8/layout/list1"/>
    <dgm:cxn modelId="{DDD3D42E-6287-4DCA-B424-59A4945F34FF}" type="presParOf" srcId="{F277E06F-7744-C547-A3C6-C2D43530F18A}" destId="{8EDE66CA-F2E1-A043-B46E-4A9F36919542}" srcOrd="8" destOrd="0" presId="urn:microsoft.com/office/officeart/2005/8/layout/list1"/>
    <dgm:cxn modelId="{BE8B9161-42F9-4752-8CB4-3D04AAE07B6C}" type="presParOf" srcId="{8EDE66CA-F2E1-A043-B46E-4A9F36919542}" destId="{C1BC24A8-0698-4B4B-9C63-597A79C8CEED}" srcOrd="0" destOrd="0" presId="urn:microsoft.com/office/officeart/2005/8/layout/list1"/>
    <dgm:cxn modelId="{7FFCAE24-6C7B-4219-8B2C-8FDEED915450}" type="presParOf" srcId="{8EDE66CA-F2E1-A043-B46E-4A9F36919542}" destId="{C3B6C95A-969A-E449-9C57-2250E5158031}" srcOrd="1" destOrd="0" presId="urn:microsoft.com/office/officeart/2005/8/layout/list1"/>
    <dgm:cxn modelId="{70968C9F-D82F-4A21-B21D-2B8F703C727D}" type="presParOf" srcId="{F277E06F-7744-C547-A3C6-C2D43530F18A}" destId="{EED06D45-4BDE-A84D-A0C5-1A624C79B800}" srcOrd="9" destOrd="0" presId="urn:microsoft.com/office/officeart/2005/8/layout/list1"/>
    <dgm:cxn modelId="{E6BA51A1-5CAB-4D24-893B-B7D0D5EEFC9A}" type="presParOf" srcId="{F277E06F-7744-C547-A3C6-C2D43530F18A}" destId="{D1799544-7BE3-C74D-B932-75048D49B04E}" srcOrd="10" destOrd="0" presId="urn:microsoft.com/office/officeart/2005/8/layout/list1"/>
    <dgm:cxn modelId="{4038F530-88A5-4F82-8C87-54C1EAD17118}" type="presParOf" srcId="{F277E06F-7744-C547-A3C6-C2D43530F18A}" destId="{B48C06B3-5AB5-5548-A130-4A7BD97D35B0}" srcOrd="11" destOrd="0" presId="urn:microsoft.com/office/officeart/2005/8/layout/list1"/>
    <dgm:cxn modelId="{44C125E0-26D9-48C9-975C-C3C8B61E93C6}" type="presParOf" srcId="{F277E06F-7744-C547-A3C6-C2D43530F18A}" destId="{0BC4F5BF-C15E-FC49-89CC-E855DE10EB53}" srcOrd="12" destOrd="0" presId="urn:microsoft.com/office/officeart/2005/8/layout/list1"/>
    <dgm:cxn modelId="{76918274-8871-4C8C-95FF-5D7D0832DCDE}" type="presParOf" srcId="{0BC4F5BF-C15E-FC49-89CC-E855DE10EB53}" destId="{FD3E65B1-B32D-2147-8320-5F666BA53A41}" srcOrd="0" destOrd="0" presId="urn:microsoft.com/office/officeart/2005/8/layout/list1"/>
    <dgm:cxn modelId="{67077563-D1BA-4B03-8F38-1CB881ADEFFB}" type="presParOf" srcId="{0BC4F5BF-C15E-FC49-89CC-E855DE10EB53}" destId="{9C10D7F6-CA27-364D-BD9C-E6CF4D8894A4}" srcOrd="1" destOrd="0" presId="urn:microsoft.com/office/officeart/2005/8/layout/list1"/>
    <dgm:cxn modelId="{7ACF936A-DF9C-4095-A9DB-D5600CCAFE67}" type="presParOf" srcId="{F277E06F-7744-C547-A3C6-C2D43530F18A}" destId="{F01B5040-75E7-F842-8559-7A1433EDB72A}" srcOrd="13" destOrd="0" presId="urn:microsoft.com/office/officeart/2005/8/layout/list1"/>
    <dgm:cxn modelId="{D6CE4784-9130-4062-A269-204209D65BD9}" type="presParOf" srcId="{F277E06F-7744-C547-A3C6-C2D43530F18A}" destId="{87C24E1F-EE05-FE43-AADE-FD52A3A2E1BA}" srcOrd="14" destOrd="0" presId="urn:microsoft.com/office/officeart/2005/8/layout/list1"/>
    <dgm:cxn modelId="{436BFB26-7C01-4A58-9A3C-AF034F8621B0}" type="presParOf" srcId="{F277E06F-7744-C547-A3C6-C2D43530F18A}" destId="{12703EAE-FBC3-DF47-ABC0-48EC17249118}" srcOrd="15" destOrd="0" presId="urn:microsoft.com/office/officeart/2005/8/layout/list1"/>
    <dgm:cxn modelId="{E0B0B28E-E7E8-470F-9D12-779C9B1AE921}" type="presParOf" srcId="{F277E06F-7744-C547-A3C6-C2D43530F18A}" destId="{B4BC3BB2-834E-1744-A948-BD077E3622C8}" srcOrd="16" destOrd="0" presId="urn:microsoft.com/office/officeart/2005/8/layout/list1"/>
    <dgm:cxn modelId="{55A59EA2-6CD9-4D82-911F-4458C8CA1DE9}" type="presParOf" srcId="{B4BC3BB2-834E-1744-A948-BD077E3622C8}" destId="{E7E78152-8B8C-0541-92AA-1BFCB1B5F5E1}" srcOrd="0" destOrd="0" presId="urn:microsoft.com/office/officeart/2005/8/layout/list1"/>
    <dgm:cxn modelId="{7F6C934B-D7D9-473F-94F2-8A73D063D24F}" type="presParOf" srcId="{B4BC3BB2-834E-1744-A948-BD077E3622C8}" destId="{2FAB4B00-E6F2-344E-80EF-18F3B27F710B}" srcOrd="1" destOrd="0" presId="urn:microsoft.com/office/officeart/2005/8/layout/list1"/>
    <dgm:cxn modelId="{243287E1-1081-4527-B585-5CD61E11CDEF}" type="presParOf" srcId="{F277E06F-7744-C547-A3C6-C2D43530F18A}" destId="{A9175815-7CFB-5A40-A5B9-E5D4EC3233E5}" srcOrd="17" destOrd="0" presId="urn:microsoft.com/office/officeart/2005/8/layout/list1"/>
    <dgm:cxn modelId="{01EB24A2-9805-48BF-8C08-8BFAA93CAC94}" type="presParOf" srcId="{F277E06F-7744-C547-A3C6-C2D43530F18A}" destId="{DEB8FD72-BB5B-6B49-8084-EDC2A413FB70}" srcOrd="18" destOrd="0" presId="urn:microsoft.com/office/officeart/2005/8/layout/list1"/>
    <dgm:cxn modelId="{588AD710-1E29-417D-97C9-D1F0928D3798}" type="presParOf" srcId="{F277E06F-7744-C547-A3C6-C2D43530F18A}" destId="{74983FC5-0B72-684D-A4B0-5FD3B906825C}" srcOrd="19" destOrd="0" presId="urn:microsoft.com/office/officeart/2005/8/layout/list1"/>
    <dgm:cxn modelId="{7CC58C0A-96D4-487F-970D-6303BDF596EA}" type="presParOf" srcId="{F277E06F-7744-C547-A3C6-C2D43530F18A}" destId="{6702C728-47C1-3049-A5DC-95799942BA9B}" srcOrd="20" destOrd="0" presId="urn:microsoft.com/office/officeart/2005/8/layout/list1"/>
    <dgm:cxn modelId="{5274A866-8802-4DB9-A6DA-CC46F223D7F2}" type="presParOf" srcId="{6702C728-47C1-3049-A5DC-95799942BA9B}" destId="{A6D8D7E7-5900-5545-98B4-E82591061574}" srcOrd="0" destOrd="0" presId="urn:microsoft.com/office/officeart/2005/8/layout/list1"/>
    <dgm:cxn modelId="{C5C4190D-C3B2-431E-8D23-67AEDA37C9F6}" type="presParOf" srcId="{6702C728-47C1-3049-A5DC-95799942BA9B}" destId="{E5842B57-4041-E144-BD39-57510C87B0C8}" srcOrd="1" destOrd="0" presId="urn:microsoft.com/office/officeart/2005/8/layout/list1"/>
    <dgm:cxn modelId="{AB7FFB7E-BBC2-4120-AB25-805AF790703B}" type="presParOf" srcId="{F277E06F-7744-C547-A3C6-C2D43530F18A}" destId="{EB40B8F6-0E67-3F4A-85CB-5990C2C507C1}" srcOrd="21" destOrd="0" presId="urn:microsoft.com/office/officeart/2005/8/layout/list1"/>
    <dgm:cxn modelId="{7F350771-0A38-4436-BA53-FE0992A15D94}" type="presParOf" srcId="{F277E06F-7744-C547-A3C6-C2D43530F18A}" destId="{290A9CB9-89EA-2242-BA44-4E9E256D5D40}"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E5389E2-70C4-0A46-ADA4-58BC3ECDA525}"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1EB701DB-1C2B-C542-933A-D0FA4E5B70B3}">
      <dgm:prSet/>
      <dgm:spPr>
        <a:solidFill>
          <a:schemeClr val="accent2"/>
        </a:solidFill>
      </dgm:spPr>
      <dgm:t>
        <a:bodyPr/>
        <a:lstStyle/>
        <a:p>
          <a:pPr rtl="0"/>
          <a:r>
            <a:rPr lang="zh-CN" altLang="en-US" b="1" dirty="0"/>
            <a:t>引导块</a:t>
          </a:r>
          <a:endParaRPr lang="en-US" altLang="zh-CN" b="1" dirty="0"/>
        </a:p>
        <a:p>
          <a:pPr rtl="0"/>
          <a:r>
            <a:rPr lang="zh-CN" altLang="en-US" b="1" dirty="0"/>
            <a:t>（</a:t>
          </a:r>
          <a:r>
            <a:rPr lang="en-US" b="1" dirty="0"/>
            <a:t>Boot block</a:t>
          </a:r>
          <a:r>
            <a:rPr lang="zh-CN" altLang="en-US" b="1" dirty="0"/>
            <a:t>）</a:t>
          </a:r>
          <a:endParaRPr lang="en-US" dirty="0"/>
        </a:p>
      </dgm:t>
    </dgm:pt>
    <dgm:pt modelId="{85D13B5B-6821-484B-9959-D75CA4337967}" type="parTrans" cxnId="{4E6F076E-0ADB-5C4E-A2DD-4D142EC1CED8}">
      <dgm:prSet/>
      <dgm:spPr/>
      <dgm:t>
        <a:bodyPr/>
        <a:lstStyle/>
        <a:p>
          <a:endParaRPr lang="en-US"/>
        </a:p>
      </dgm:t>
    </dgm:pt>
    <dgm:pt modelId="{113CB5B9-5A46-6343-881D-5EF8FDAC584C}" type="sibTrans" cxnId="{4E6F076E-0ADB-5C4E-A2DD-4D142EC1CED8}">
      <dgm:prSet/>
      <dgm:spPr/>
      <dgm:t>
        <a:bodyPr/>
        <a:lstStyle/>
        <a:p>
          <a:endParaRPr lang="en-US"/>
        </a:p>
      </dgm:t>
    </dgm:pt>
    <dgm:pt modelId="{95D21672-723C-114A-8CAA-AB46B2FEFB12}">
      <dgm:prSet custT="1"/>
      <dgm:spPr/>
      <dgm:t>
        <a:bodyPr/>
        <a:lstStyle/>
        <a:p>
          <a:pPr rtl="0"/>
          <a:r>
            <a:rPr lang="zh-CN" altLang="en-US" sz="1600" dirty="0"/>
            <a:t>包含引导操作系统的代码</a:t>
          </a:r>
          <a:endParaRPr lang="en-US" sz="1600" dirty="0"/>
        </a:p>
      </dgm:t>
    </dgm:pt>
    <dgm:pt modelId="{48A93811-45E2-3F4F-8DEE-98CB2CCEF491}" type="parTrans" cxnId="{96BAFF6A-B117-A246-9A99-AC4E55B210D2}">
      <dgm:prSet/>
      <dgm:spPr/>
      <dgm:t>
        <a:bodyPr/>
        <a:lstStyle/>
        <a:p>
          <a:endParaRPr lang="en-US"/>
        </a:p>
      </dgm:t>
    </dgm:pt>
    <dgm:pt modelId="{746C9CCE-137A-334B-B90C-687EAB61667C}" type="sibTrans" cxnId="{96BAFF6A-B117-A246-9A99-AC4E55B210D2}">
      <dgm:prSet/>
      <dgm:spPr/>
      <dgm:t>
        <a:bodyPr/>
        <a:lstStyle/>
        <a:p>
          <a:endParaRPr lang="en-US"/>
        </a:p>
      </dgm:t>
    </dgm:pt>
    <dgm:pt modelId="{9C38DB67-B3DC-1348-B53F-4274017F5F92}">
      <dgm:prSet/>
      <dgm:spPr>
        <a:solidFill>
          <a:schemeClr val="accent2"/>
        </a:solidFill>
      </dgm:spPr>
      <dgm:t>
        <a:bodyPr/>
        <a:lstStyle/>
        <a:p>
          <a:pPr rtl="0"/>
          <a:r>
            <a:rPr lang="zh-CN" altLang="en-US" b="1" dirty="0"/>
            <a:t>　超级块</a:t>
          </a:r>
          <a:endParaRPr lang="en-US" altLang="zh-CN" b="1" dirty="0"/>
        </a:p>
        <a:p>
          <a:pPr rtl="0"/>
          <a:r>
            <a:rPr lang="zh-CN" altLang="en-US" b="1" dirty="0"/>
            <a:t>（</a:t>
          </a:r>
          <a:r>
            <a:rPr lang="en-US" b="1" dirty="0"/>
            <a:t>Superblock</a:t>
          </a:r>
          <a:r>
            <a:rPr lang="zh-CN" altLang="en-US" b="1" dirty="0"/>
            <a:t>）</a:t>
          </a:r>
          <a:endParaRPr lang="en-US" dirty="0"/>
        </a:p>
      </dgm:t>
    </dgm:pt>
    <dgm:pt modelId="{CE5E27B8-1675-9B44-8D93-971153D9BB8A}" type="parTrans" cxnId="{6969631B-9774-8E45-B343-87BBDD4CC7D4}">
      <dgm:prSet/>
      <dgm:spPr/>
      <dgm:t>
        <a:bodyPr/>
        <a:lstStyle/>
        <a:p>
          <a:endParaRPr lang="en-US"/>
        </a:p>
      </dgm:t>
    </dgm:pt>
    <dgm:pt modelId="{63AEAD72-7C7D-AE45-AB0D-5ECF2D81D668}" type="sibTrans" cxnId="{6969631B-9774-8E45-B343-87BBDD4CC7D4}">
      <dgm:prSet/>
      <dgm:spPr/>
      <dgm:t>
        <a:bodyPr/>
        <a:lstStyle/>
        <a:p>
          <a:endParaRPr lang="en-US"/>
        </a:p>
      </dgm:t>
    </dgm:pt>
    <dgm:pt modelId="{39B34BBE-8E4E-BC4F-8AE2-72E7313A8ED9}">
      <dgm:prSet custT="1"/>
      <dgm:spPr/>
      <dgm:t>
        <a:bodyPr/>
        <a:lstStyle/>
        <a:p>
          <a:pPr rtl="0"/>
          <a:r>
            <a:rPr lang="zh-CN" altLang="en-US" sz="1600" dirty="0"/>
            <a:t>包含有关文件系统的属性和信息，如分区大小、索引节点表的大小</a:t>
          </a:r>
          <a:endParaRPr lang="en-US" sz="1600" dirty="0"/>
        </a:p>
      </dgm:t>
    </dgm:pt>
    <dgm:pt modelId="{EF576A00-C076-B34B-BAF8-294EED1E5CEF}" type="parTrans" cxnId="{A200369C-75D6-2943-9862-CD67A9EE14F5}">
      <dgm:prSet/>
      <dgm:spPr/>
      <dgm:t>
        <a:bodyPr/>
        <a:lstStyle/>
        <a:p>
          <a:endParaRPr lang="en-US"/>
        </a:p>
      </dgm:t>
    </dgm:pt>
    <dgm:pt modelId="{0B82AF22-9230-D443-91AB-D9682D6A3DB3}" type="sibTrans" cxnId="{A200369C-75D6-2943-9862-CD67A9EE14F5}">
      <dgm:prSet/>
      <dgm:spPr/>
      <dgm:t>
        <a:bodyPr/>
        <a:lstStyle/>
        <a:p>
          <a:endParaRPr lang="en-US"/>
        </a:p>
      </dgm:t>
    </dgm:pt>
    <dgm:pt modelId="{A31E3D24-C0BB-5548-ACB4-D09BBE727D1F}">
      <dgm:prSet/>
      <dgm:spPr>
        <a:solidFill>
          <a:schemeClr val="accent2"/>
        </a:solidFill>
      </dgm:spPr>
      <dgm:t>
        <a:bodyPr/>
        <a:lstStyle/>
        <a:p>
          <a:pPr rtl="0"/>
          <a:r>
            <a:rPr lang="zh-CN" altLang="en-US" b="1" dirty="0"/>
            <a:t>索引节点表</a:t>
          </a:r>
          <a:endParaRPr lang="en-US" b="1" dirty="0"/>
        </a:p>
        <a:p>
          <a:pPr rtl="0"/>
          <a:r>
            <a:rPr lang="zh-CN" altLang="en-US" b="1" dirty="0"/>
            <a:t>（</a:t>
          </a:r>
          <a:r>
            <a:rPr lang="en-US" b="1" dirty="0" err="1"/>
            <a:t>Inode</a:t>
          </a:r>
          <a:r>
            <a:rPr lang="en-US" b="1" dirty="0"/>
            <a:t> table</a:t>
          </a:r>
          <a:r>
            <a:rPr lang="zh-CN" altLang="en-US" b="1" dirty="0"/>
            <a:t>）</a:t>
          </a:r>
          <a:endParaRPr lang="en-US" dirty="0"/>
        </a:p>
      </dgm:t>
    </dgm:pt>
    <dgm:pt modelId="{3A7AE701-FB0B-A34C-8504-3B2FD74C9499}" type="parTrans" cxnId="{3B882ADA-72DF-E24B-83EE-B771D59F8BA2}">
      <dgm:prSet/>
      <dgm:spPr/>
      <dgm:t>
        <a:bodyPr/>
        <a:lstStyle/>
        <a:p>
          <a:endParaRPr lang="en-US"/>
        </a:p>
      </dgm:t>
    </dgm:pt>
    <dgm:pt modelId="{BF84BEAA-8EE7-C240-9DB5-2789669FE789}" type="sibTrans" cxnId="{3B882ADA-72DF-E24B-83EE-B771D59F8BA2}">
      <dgm:prSet/>
      <dgm:spPr/>
      <dgm:t>
        <a:bodyPr/>
        <a:lstStyle/>
        <a:p>
          <a:endParaRPr lang="en-US"/>
        </a:p>
      </dgm:t>
    </dgm:pt>
    <dgm:pt modelId="{3B8EA7F4-57E6-D749-99DD-36E851F0E5E2}">
      <dgm:prSet custT="1"/>
      <dgm:spPr/>
      <dgm:t>
        <a:bodyPr/>
        <a:lstStyle/>
        <a:p>
          <a:pPr rtl="0"/>
          <a:r>
            <a:rPr lang="zh-CN" altLang="en-US" sz="1600" dirty="0"/>
            <a:t>所有文件的索引节点集</a:t>
          </a:r>
          <a:endParaRPr lang="en-US" sz="1600" dirty="0"/>
        </a:p>
      </dgm:t>
    </dgm:pt>
    <dgm:pt modelId="{8E544670-33D3-F444-BAFE-C3F40490E9E3}" type="parTrans" cxnId="{4766775A-1804-4343-A266-AD31B780DB04}">
      <dgm:prSet/>
      <dgm:spPr/>
      <dgm:t>
        <a:bodyPr/>
        <a:lstStyle/>
        <a:p>
          <a:endParaRPr lang="en-US"/>
        </a:p>
      </dgm:t>
    </dgm:pt>
    <dgm:pt modelId="{1AED3BDD-E2BA-F64C-A9AD-366FF9CB1FC7}" type="sibTrans" cxnId="{4766775A-1804-4343-A266-AD31B780DB04}">
      <dgm:prSet/>
      <dgm:spPr/>
      <dgm:t>
        <a:bodyPr/>
        <a:lstStyle/>
        <a:p>
          <a:endParaRPr lang="en-US"/>
        </a:p>
      </dgm:t>
    </dgm:pt>
    <dgm:pt modelId="{0EAC466F-B1A0-BB44-A9E1-672D092EA140}">
      <dgm:prSet/>
      <dgm:spPr>
        <a:solidFill>
          <a:schemeClr val="accent2"/>
        </a:solidFill>
      </dgm:spPr>
      <dgm:t>
        <a:bodyPr/>
        <a:lstStyle/>
        <a:p>
          <a:pPr rtl="0"/>
          <a:r>
            <a:rPr lang="zh-CN" altLang="en-US" b="1" dirty="0"/>
            <a:t>数据块</a:t>
          </a:r>
          <a:endParaRPr lang="en-US" altLang="zh-CN" b="1" dirty="0"/>
        </a:p>
        <a:p>
          <a:pPr rtl="0"/>
          <a:r>
            <a:rPr lang="zh-CN" altLang="en-US" b="1" dirty="0"/>
            <a:t>（</a:t>
          </a:r>
          <a:r>
            <a:rPr lang="en-US" b="1" dirty="0"/>
            <a:t>Data blocks</a:t>
          </a:r>
          <a:r>
            <a:rPr lang="zh-CN" altLang="en-US" b="1" dirty="0"/>
            <a:t>）</a:t>
          </a:r>
          <a:endParaRPr lang="en-US" dirty="0"/>
        </a:p>
      </dgm:t>
    </dgm:pt>
    <dgm:pt modelId="{310756EE-E484-5149-BA38-5E83A1E95215}" type="parTrans" cxnId="{DCA0B7DD-DA9E-6846-B974-C90EC1AB9393}">
      <dgm:prSet/>
      <dgm:spPr/>
      <dgm:t>
        <a:bodyPr/>
        <a:lstStyle/>
        <a:p>
          <a:endParaRPr lang="en-US"/>
        </a:p>
      </dgm:t>
    </dgm:pt>
    <dgm:pt modelId="{C6FD113B-CB20-1646-9B24-8D5022A68B5F}" type="sibTrans" cxnId="{DCA0B7DD-DA9E-6846-B974-C90EC1AB9393}">
      <dgm:prSet/>
      <dgm:spPr/>
      <dgm:t>
        <a:bodyPr/>
        <a:lstStyle/>
        <a:p>
          <a:endParaRPr lang="en-US"/>
        </a:p>
      </dgm:t>
    </dgm:pt>
    <dgm:pt modelId="{12A2848A-A7DE-E743-A5C3-9E7881AAC384}">
      <dgm:prSet custT="1"/>
      <dgm:spPr/>
      <dgm:t>
        <a:bodyPr/>
        <a:lstStyle/>
        <a:p>
          <a:pPr rtl="0"/>
          <a:r>
            <a:rPr lang="zh-CN" altLang="en-US" sz="1600" dirty="0"/>
            <a:t>数据文件和子目录文件所需的存储空间</a:t>
          </a:r>
          <a:endParaRPr lang="en-US" sz="1600" dirty="0"/>
        </a:p>
      </dgm:t>
    </dgm:pt>
    <dgm:pt modelId="{0CED4914-90A4-3041-969E-89F4770C5188}" type="parTrans" cxnId="{B3DB97B3-CC26-894A-9F7E-663B224A09BF}">
      <dgm:prSet/>
      <dgm:spPr/>
      <dgm:t>
        <a:bodyPr/>
        <a:lstStyle/>
        <a:p>
          <a:endParaRPr lang="en-US"/>
        </a:p>
      </dgm:t>
    </dgm:pt>
    <dgm:pt modelId="{CC545413-BFEC-4F4C-8269-07DBCD746562}" type="sibTrans" cxnId="{B3DB97B3-CC26-894A-9F7E-663B224A09BF}">
      <dgm:prSet/>
      <dgm:spPr/>
      <dgm:t>
        <a:bodyPr/>
        <a:lstStyle/>
        <a:p>
          <a:endParaRPr lang="en-US"/>
        </a:p>
      </dgm:t>
    </dgm:pt>
    <dgm:pt modelId="{F7B11B88-D249-6144-A78D-BB5BB20EB07B}" type="pres">
      <dgm:prSet presAssocID="{7E5389E2-70C4-0A46-ADA4-58BC3ECDA525}" presName="theList" presStyleCnt="0">
        <dgm:presLayoutVars>
          <dgm:dir/>
          <dgm:animLvl val="lvl"/>
          <dgm:resizeHandles val="exact"/>
        </dgm:presLayoutVars>
      </dgm:prSet>
      <dgm:spPr/>
    </dgm:pt>
    <dgm:pt modelId="{77F16314-B266-054F-A60A-D1C9C7F6BD3B}" type="pres">
      <dgm:prSet presAssocID="{1EB701DB-1C2B-C542-933A-D0FA4E5B70B3}" presName="compNode" presStyleCnt="0"/>
      <dgm:spPr/>
    </dgm:pt>
    <dgm:pt modelId="{0E260F23-A5FE-2047-AEA5-D300C219AC4D}" type="pres">
      <dgm:prSet presAssocID="{1EB701DB-1C2B-C542-933A-D0FA4E5B70B3}" presName="aNode" presStyleLbl="bgShp" presStyleIdx="0" presStyleCnt="4"/>
      <dgm:spPr/>
    </dgm:pt>
    <dgm:pt modelId="{BD3157B7-F77B-954A-A11B-081A396B3BD6}" type="pres">
      <dgm:prSet presAssocID="{1EB701DB-1C2B-C542-933A-D0FA4E5B70B3}" presName="textNode" presStyleLbl="bgShp" presStyleIdx="0" presStyleCnt="4"/>
      <dgm:spPr/>
    </dgm:pt>
    <dgm:pt modelId="{02ADDFBD-9274-D445-B0DA-B5AD829D8876}" type="pres">
      <dgm:prSet presAssocID="{1EB701DB-1C2B-C542-933A-D0FA4E5B70B3}" presName="compChildNode" presStyleCnt="0"/>
      <dgm:spPr/>
    </dgm:pt>
    <dgm:pt modelId="{9A7775A6-D02E-5C40-8CF3-618F7535D216}" type="pres">
      <dgm:prSet presAssocID="{1EB701DB-1C2B-C542-933A-D0FA4E5B70B3}" presName="theInnerList" presStyleCnt="0"/>
      <dgm:spPr/>
    </dgm:pt>
    <dgm:pt modelId="{63C4002E-A045-264D-9B01-70FB237DBF79}" type="pres">
      <dgm:prSet presAssocID="{95D21672-723C-114A-8CAA-AB46B2FEFB12}" presName="childNode" presStyleLbl="node1" presStyleIdx="0" presStyleCnt="4">
        <dgm:presLayoutVars>
          <dgm:bulletEnabled val="1"/>
        </dgm:presLayoutVars>
      </dgm:prSet>
      <dgm:spPr/>
    </dgm:pt>
    <dgm:pt modelId="{028A8321-F524-FF4D-B53C-BB41C388D9F1}" type="pres">
      <dgm:prSet presAssocID="{1EB701DB-1C2B-C542-933A-D0FA4E5B70B3}" presName="aSpace" presStyleCnt="0"/>
      <dgm:spPr/>
    </dgm:pt>
    <dgm:pt modelId="{769976AE-2382-474E-B4DF-0621E018BE5A}" type="pres">
      <dgm:prSet presAssocID="{9C38DB67-B3DC-1348-B53F-4274017F5F92}" presName="compNode" presStyleCnt="0"/>
      <dgm:spPr/>
    </dgm:pt>
    <dgm:pt modelId="{4D949673-5CEF-D747-BAD5-0F595B2C9AB0}" type="pres">
      <dgm:prSet presAssocID="{9C38DB67-B3DC-1348-B53F-4274017F5F92}" presName="aNode" presStyleLbl="bgShp" presStyleIdx="1" presStyleCnt="4"/>
      <dgm:spPr/>
    </dgm:pt>
    <dgm:pt modelId="{E4B09551-5F43-2A48-9731-832E5108C0F2}" type="pres">
      <dgm:prSet presAssocID="{9C38DB67-B3DC-1348-B53F-4274017F5F92}" presName="textNode" presStyleLbl="bgShp" presStyleIdx="1" presStyleCnt="4"/>
      <dgm:spPr/>
    </dgm:pt>
    <dgm:pt modelId="{E560BBD3-C714-0143-B9E1-80417A254846}" type="pres">
      <dgm:prSet presAssocID="{9C38DB67-B3DC-1348-B53F-4274017F5F92}" presName="compChildNode" presStyleCnt="0"/>
      <dgm:spPr/>
    </dgm:pt>
    <dgm:pt modelId="{5803B058-9D82-CA42-AF66-4B45BA126B79}" type="pres">
      <dgm:prSet presAssocID="{9C38DB67-B3DC-1348-B53F-4274017F5F92}" presName="theInnerList" presStyleCnt="0"/>
      <dgm:spPr/>
    </dgm:pt>
    <dgm:pt modelId="{F5735537-C71D-034E-8A94-5EF847A9B6AF}" type="pres">
      <dgm:prSet presAssocID="{39B34BBE-8E4E-BC4F-8AE2-72E7313A8ED9}" presName="childNode" presStyleLbl="node1" presStyleIdx="1" presStyleCnt="4" custScaleX="114274">
        <dgm:presLayoutVars>
          <dgm:bulletEnabled val="1"/>
        </dgm:presLayoutVars>
      </dgm:prSet>
      <dgm:spPr/>
    </dgm:pt>
    <dgm:pt modelId="{2DFB46A3-36C9-B147-9748-3F0045955FDC}" type="pres">
      <dgm:prSet presAssocID="{9C38DB67-B3DC-1348-B53F-4274017F5F92}" presName="aSpace" presStyleCnt="0"/>
      <dgm:spPr/>
    </dgm:pt>
    <dgm:pt modelId="{91F95DA4-B05B-2A47-BD3F-B0C7687A95E5}" type="pres">
      <dgm:prSet presAssocID="{A31E3D24-C0BB-5548-ACB4-D09BBE727D1F}" presName="compNode" presStyleCnt="0"/>
      <dgm:spPr/>
    </dgm:pt>
    <dgm:pt modelId="{532B00A8-0EF3-8144-AD3D-1C0E7C444FB6}" type="pres">
      <dgm:prSet presAssocID="{A31E3D24-C0BB-5548-ACB4-D09BBE727D1F}" presName="aNode" presStyleLbl="bgShp" presStyleIdx="2" presStyleCnt="4"/>
      <dgm:spPr/>
    </dgm:pt>
    <dgm:pt modelId="{BD11FE53-E689-C043-8637-C118D454C9FC}" type="pres">
      <dgm:prSet presAssocID="{A31E3D24-C0BB-5548-ACB4-D09BBE727D1F}" presName="textNode" presStyleLbl="bgShp" presStyleIdx="2" presStyleCnt="4"/>
      <dgm:spPr/>
    </dgm:pt>
    <dgm:pt modelId="{42C88F69-9F6F-724C-924B-A461039CFF7D}" type="pres">
      <dgm:prSet presAssocID="{A31E3D24-C0BB-5548-ACB4-D09BBE727D1F}" presName="compChildNode" presStyleCnt="0"/>
      <dgm:spPr/>
    </dgm:pt>
    <dgm:pt modelId="{1E5F1FFA-E13E-1F4E-A238-6D4723AF265B}" type="pres">
      <dgm:prSet presAssocID="{A31E3D24-C0BB-5548-ACB4-D09BBE727D1F}" presName="theInnerList" presStyleCnt="0"/>
      <dgm:spPr/>
    </dgm:pt>
    <dgm:pt modelId="{6062A38B-EBBC-FB4C-867C-6BDF0EB36816}" type="pres">
      <dgm:prSet presAssocID="{3B8EA7F4-57E6-D749-99DD-36E851F0E5E2}" presName="childNode" presStyleLbl="node1" presStyleIdx="2" presStyleCnt="4">
        <dgm:presLayoutVars>
          <dgm:bulletEnabled val="1"/>
        </dgm:presLayoutVars>
      </dgm:prSet>
      <dgm:spPr/>
    </dgm:pt>
    <dgm:pt modelId="{5213A0DD-F8A1-294F-84F5-A0218FB4DA1E}" type="pres">
      <dgm:prSet presAssocID="{A31E3D24-C0BB-5548-ACB4-D09BBE727D1F}" presName="aSpace" presStyleCnt="0"/>
      <dgm:spPr/>
    </dgm:pt>
    <dgm:pt modelId="{2A3FA664-C3E7-2F43-9CA7-C64336FCDC68}" type="pres">
      <dgm:prSet presAssocID="{0EAC466F-B1A0-BB44-A9E1-672D092EA140}" presName="compNode" presStyleCnt="0"/>
      <dgm:spPr/>
    </dgm:pt>
    <dgm:pt modelId="{ECBB1D82-1D2B-C349-8D00-909B13233261}" type="pres">
      <dgm:prSet presAssocID="{0EAC466F-B1A0-BB44-A9E1-672D092EA140}" presName="aNode" presStyleLbl="bgShp" presStyleIdx="3" presStyleCnt="4"/>
      <dgm:spPr/>
    </dgm:pt>
    <dgm:pt modelId="{BDDF8A1D-F7B0-0D47-A1E7-01ACC54C8FA4}" type="pres">
      <dgm:prSet presAssocID="{0EAC466F-B1A0-BB44-A9E1-672D092EA140}" presName="textNode" presStyleLbl="bgShp" presStyleIdx="3" presStyleCnt="4"/>
      <dgm:spPr/>
    </dgm:pt>
    <dgm:pt modelId="{808BAF9C-4C1A-A645-AD38-A4496B91CED8}" type="pres">
      <dgm:prSet presAssocID="{0EAC466F-B1A0-BB44-A9E1-672D092EA140}" presName="compChildNode" presStyleCnt="0"/>
      <dgm:spPr/>
    </dgm:pt>
    <dgm:pt modelId="{18476E2F-D3C9-634E-A04A-249B42D3883E}" type="pres">
      <dgm:prSet presAssocID="{0EAC466F-B1A0-BB44-A9E1-672D092EA140}" presName="theInnerList" presStyleCnt="0"/>
      <dgm:spPr/>
    </dgm:pt>
    <dgm:pt modelId="{296A1147-E4D1-884E-B1F9-19D221B2F0A8}" type="pres">
      <dgm:prSet presAssocID="{12A2848A-A7DE-E743-A5C3-9E7881AAC384}" presName="childNode" presStyleLbl="node1" presStyleIdx="3" presStyleCnt="4" custScaleX="123394">
        <dgm:presLayoutVars>
          <dgm:bulletEnabled val="1"/>
        </dgm:presLayoutVars>
      </dgm:prSet>
      <dgm:spPr/>
    </dgm:pt>
  </dgm:ptLst>
  <dgm:cxnLst>
    <dgm:cxn modelId="{703D6719-C603-4CCB-A5FA-DB7221343CB8}" type="presOf" srcId="{9C38DB67-B3DC-1348-B53F-4274017F5F92}" destId="{E4B09551-5F43-2A48-9731-832E5108C0F2}" srcOrd="1" destOrd="0" presId="urn:microsoft.com/office/officeart/2005/8/layout/lProcess2"/>
    <dgm:cxn modelId="{6969631B-9774-8E45-B343-87BBDD4CC7D4}" srcId="{7E5389E2-70C4-0A46-ADA4-58BC3ECDA525}" destId="{9C38DB67-B3DC-1348-B53F-4274017F5F92}" srcOrd="1" destOrd="0" parTransId="{CE5E27B8-1675-9B44-8D93-971153D9BB8A}" sibTransId="{63AEAD72-7C7D-AE45-AB0D-5ECF2D81D668}"/>
    <dgm:cxn modelId="{CA841D1C-4713-461B-B6EC-362686135110}" type="presOf" srcId="{95D21672-723C-114A-8CAA-AB46B2FEFB12}" destId="{63C4002E-A045-264D-9B01-70FB237DBF79}" srcOrd="0" destOrd="0" presId="urn:microsoft.com/office/officeart/2005/8/layout/lProcess2"/>
    <dgm:cxn modelId="{EBECC523-027F-4589-BA79-6913BB2E1C4D}" type="presOf" srcId="{12A2848A-A7DE-E743-A5C3-9E7881AAC384}" destId="{296A1147-E4D1-884E-B1F9-19D221B2F0A8}" srcOrd="0" destOrd="0" presId="urn:microsoft.com/office/officeart/2005/8/layout/lProcess2"/>
    <dgm:cxn modelId="{96292238-F5BB-4151-B28C-004C27949D2C}" type="presOf" srcId="{7E5389E2-70C4-0A46-ADA4-58BC3ECDA525}" destId="{F7B11B88-D249-6144-A78D-BB5BB20EB07B}" srcOrd="0" destOrd="0" presId="urn:microsoft.com/office/officeart/2005/8/layout/lProcess2"/>
    <dgm:cxn modelId="{88D24E40-D08E-486C-9E34-7700DA53FBC9}" type="presOf" srcId="{9C38DB67-B3DC-1348-B53F-4274017F5F92}" destId="{4D949673-5CEF-D747-BAD5-0F595B2C9AB0}" srcOrd="0" destOrd="0" presId="urn:microsoft.com/office/officeart/2005/8/layout/lProcess2"/>
    <dgm:cxn modelId="{9A451B58-C36A-45D5-823C-6CA8DCD06A3A}" type="presOf" srcId="{A31E3D24-C0BB-5548-ACB4-D09BBE727D1F}" destId="{532B00A8-0EF3-8144-AD3D-1C0E7C444FB6}" srcOrd="0" destOrd="0" presId="urn:microsoft.com/office/officeart/2005/8/layout/lProcess2"/>
    <dgm:cxn modelId="{4766775A-1804-4343-A266-AD31B780DB04}" srcId="{A31E3D24-C0BB-5548-ACB4-D09BBE727D1F}" destId="{3B8EA7F4-57E6-D749-99DD-36E851F0E5E2}" srcOrd="0" destOrd="0" parTransId="{8E544670-33D3-F444-BAFE-C3F40490E9E3}" sibTransId="{1AED3BDD-E2BA-F64C-A9AD-366FF9CB1FC7}"/>
    <dgm:cxn modelId="{96BAFF6A-B117-A246-9A99-AC4E55B210D2}" srcId="{1EB701DB-1C2B-C542-933A-D0FA4E5B70B3}" destId="{95D21672-723C-114A-8CAA-AB46B2FEFB12}" srcOrd="0" destOrd="0" parTransId="{48A93811-45E2-3F4F-8DEE-98CB2CCEF491}" sibTransId="{746C9CCE-137A-334B-B90C-687EAB61667C}"/>
    <dgm:cxn modelId="{4E6F076E-0ADB-5C4E-A2DD-4D142EC1CED8}" srcId="{7E5389E2-70C4-0A46-ADA4-58BC3ECDA525}" destId="{1EB701DB-1C2B-C542-933A-D0FA4E5B70B3}" srcOrd="0" destOrd="0" parTransId="{85D13B5B-6821-484B-9959-D75CA4337967}" sibTransId="{113CB5B9-5A46-6343-881D-5EF8FDAC584C}"/>
    <dgm:cxn modelId="{3E46FC70-67AF-4D77-AE26-57B4D30932DD}" type="presOf" srcId="{1EB701DB-1C2B-C542-933A-D0FA4E5B70B3}" destId="{0E260F23-A5FE-2047-AEA5-D300C219AC4D}" srcOrd="0" destOrd="0" presId="urn:microsoft.com/office/officeart/2005/8/layout/lProcess2"/>
    <dgm:cxn modelId="{72A01F91-CA36-45BC-9F07-6DF40C35ADF4}" type="presOf" srcId="{0EAC466F-B1A0-BB44-A9E1-672D092EA140}" destId="{BDDF8A1D-F7B0-0D47-A1E7-01ACC54C8FA4}" srcOrd="1" destOrd="0" presId="urn:microsoft.com/office/officeart/2005/8/layout/lProcess2"/>
    <dgm:cxn modelId="{06531997-EA55-4304-8A1A-2EC7A21AF8A9}" type="presOf" srcId="{A31E3D24-C0BB-5548-ACB4-D09BBE727D1F}" destId="{BD11FE53-E689-C043-8637-C118D454C9FC}" srcOrd="1" destOrd="0" presId="urn:microsoft.com/office/officeart/2005/8/layout/lProcess2"/>
    <dgm:cxn modelId="{A200369C-75D6-2943-9862-CD67A9EE14F5}" srcId="{9C38DB67-B3DC-1348-B53F-4274017F5F92}" destId="{39B34BBE-8E4E-BC4F-8AE2-72E7313A8ED9}" srcOrd="0" destOrd="0" parTransId="{EF576A00-C076-B34B-BAF8-294EED1E5CEF}" sibTransId="{0B82AF22-9230-D443-91AB-D9682D6A3DB3}"/>
    <dgm:cxn modelId="{B3DB97B3-CC26-894A-9F7E-663B224A09BF}" srcId="{0EAC466F-B1A0-BB44-A9E1-672D092EA140}" destId="{12A2848A-A7DE-E743-A5C3-9E7881AAC384}" srcOrd="0" destOrd="0" parTransId="{0CED4914-90A4-3041-969E-89F4770C5188}" sibTransId="{CC545413-BFEC-4F4C-8269-07DBCD746562}"/>
    <dgm:cxn modelId="{EB45FDD8-466C-4078-B79E-9A3DD6183FC0}" type="presOf" srcId="{1EB701DB-1C2B-C542-933A-D0FA4E5B70B3}" destId="{BD3157B7-F77B-954A-A11B-081A396B3BD6}" srcOrd="1" destOrd="0" presId="urn:microsoft.com/office/officeart/2005/8/layout/lProcess2"/>
    <dgm:cxn modelId="{3B882ADA-72DF-E24B-83EE-B771D59F8BA2}" srcId="{7E5389E2-70C4-0A46-ADA4-58BC3ECDA525}" destId="{A31E3D24-C0BB-5548-ACB4-D09BBE727D1F}" srcOrd="2" destOrd="0" parTransId="{3A7AE701-FB0B-A34C-8504-3B2FD74C9499}" sibTransId="{BF84BEAA-8EE7-C240-9DB5-2789669FE789}"/>
    <dgm:cxn modelId="{DCA0B7DD-DA9E-6846-B974-C90EC1AB9393}" srcId="{7E5389E2-70C4-0A46-ADA4-58BC3ECDA525}" destId="{0EAC466F-B1A0-BB44-A9E1-672D092EA140}" srcOrd="3" destOrd="0" parTransId="{310756EE-E484-5149-BA38-5E83A1E95215}" sibTransId="{C6FD113B-CB20-1646-9B24-8D5022A68B5F}"/>
    <dgm:cxn modelId="{2DF9AFDE-396A-4C8E-8E4A-0278ADDFF4E6}" type="presOf" srcId="{0EAC466F-B1A0-BB44-A9E1-672D092EA140}" destId="{ECBB1D82-1D2B-C349-8D00-909B13233261}" srcOrd="0" destOrd="0" presId="urn:microsoft.com/office/officeart/2005/8/layout/lProcess2"/>
    <dgm:cxn modelId="{0E2CF6F3-4E6A-4A6F-9F4A-834F0E1EFCE5}" type="presOf" srcId="{3B8EA7F4-57E6-D749-99DD-36E851F0E5E2}" destId="{6062A38B-EBBC-FB4C-867C-6BDF0EB36816}" srcOrd="0" destOrd="0" presId="urn:microsoft.com/office/officeart/2005/8/layout/lProcess2"/>
    <dgm:cxn modelId="{14FC0EFE-9363-4244-9045-637D5DC88365}" type="presOf" srcId="{39B34BBE-8E4E-BC4F-8AE2-72E7313A8ED9}" destId="{F5735537-C71D-034E-8A94-5EF847A9B6AF}" srcOrd="0" destOrd="0" presId="urn:microsoft.com/office/officeart/2005/8/layout/lProcess2"/>
    <dgm:cxn modelId="{2428DD52-17D6-422D-A923-7D0837D36AB4}" type="presParOf" srcId="{F7B11B88-D249-6144-A78D-BB5BB20EB07B}" destId="{77F16314-B266-054F-A60A-D1C9C7F6BD3B}" srcOrd="0" destOrd="0" presId="urn:microsoft.com/office/officeart/2005/8/layout/lProcess2"/>
    <dgm:cxn modelId="{CEB8953D-E3EC-4B82-9B0C-C795C769B851}" type="presParOf" srcId="{77F16314-B266-054F-A60A-D1C9C7F6BD3B}" destId="{0E260F23-A5FE-2047-AEA5-D300C219AC4D}" srcOrd="0" destOrd="0" presId="urn:microsoft.com/office/officeart/2005/8/layout/lProcess2"/>
    <dgm:cxn modelId="{98441572-6B56-489F-A39C-C442ADCBBB54}" type="presParOf" srcId="{77F16314-B266-054F-A60A-D1C9C7F6BD3B}" destId="{BD3157B7-F77B-954A-A11B-081A396B3BD6}" srcOrd="1" destOrd="0" presId="urn:microsoft.com/office/officeart/2005/8/layout/lProcess2"/>
    <dgm:cxn modelId="{49F3B9FA-BA31-4A68-A5E2-BA88F2F9C18F}" type="presParOf" srcId="{77F16314-B266-054F-A60A-D1C9C7F6BD3B}" destId="{02ADDFBD-9274-D445-B0DA-B5AD829D8876}" srcOrd="2" destOrd="0" presId="urn:microsoft.com/office/officeart/2005/8/layout/lProcess2"/>
    <dgm:cxn modelId="{20FA9753-425F-4FAC-984C-E30C9971F7C9}" type="presParOf" srcId="{02ADDFBD-9274-D445-B0DA-B5AD829D8876}" destId="{9A7775A6-D02E-5C40-8CF3-618F7535D216}" srcOrd="0" destOrd="0" presId="urn:microsoft.com/office/officeart/2005/8/layout/lProcess2"/>
    <dgm:cxn modelId="{8B324EB1-4B89-4668-8548-96D6148BC326}" type="presParOf" srcId="{9A7775A6-D02E-5C40-8CF3-618F7535D216}" destId="{63C4002E-A045-264D-9B01-70FB237DBF79}" srcOrd="0" destOrd="0" presId="urn:microsoft.com/office/officeart/2005/8/layout/lProcess2"/>
    <dgm:cxn modelId="{81FA926D-164F-43FD-A023-5C923E903BA7}" type="presParOf" srcId="{F7B11B88-D249-6144-A78D-BB5BB20EB07B}" destId="{028A8321-F524-FF4D-B53C-BB41C388D9F1}" srcOrd="1" destOrd="0" presId="urn:microsoft.com/office/officeart/2005/8/layout/lProcess2"/>
    <dgm:cxn modelId="{A5291C8C-5E9D-4691-B721-301C3A65AD83}" type="presParOf" srcId="{F7B11B88-D249-6144-A78D-BB5BB20EB07B}" destId="{769976AE-2382-474E-B4DF-0621E018BE5A}" srcOrd="2" destOrd="0" presId="urn:microsoft.com/office/officeart/2005/8/layout/lProcess2"/>
    <dgm:cxn modelId="{6EC552D0-B853-471E-AEFD-0152586B0905}" type="presParOf" srcId="{769976AE-2382-474E-B4DF-0621E018BE5A}" destId="{4D949673-5CEF-D747-BAD5-0F595B2C9AB0}" srcOrd="0" destOrd="0" presId="urn:microsoft.com/office/officeart/2005/8/layout/lProcess2"/>
    <dgm:cxn modelId="{7B6699D8-760C-4E6F-8787-3A7432017B61}" type="presParOf" srcId="{769976AE-2382-474E-B4DF-0621E018BE5A}" destId="{E4B09551-5F43-2A48-9731-832E5108C0F2}" srcOrd="1" destOrd="0" presId="urn:microsoft.com/office/officeart/2005/8/layout/lProcess2"/>
    <dgm:cxn modelId="{A5A44FF5-5534-4B3F-918B-5800E05C4B84}" type="presParOf" srcId="{769976AE-2382-474E-B4DF-0621E018BE5A}" destId="{E560BBD3-C714-0143-B9E1-80417A254846}" srcOrd="2" destOrd="0" presId="urn:microsoft.com/office/officeart/2005/8/layout/lProcess2"/>
    <dgm:cxn modelId="{7CB3DEBA-BACB-49AF-8FC7-CD97B754E5AF}" type="presParOf" srcId="{E560BBD3-C714-0143-B9E1-80417A254846}" destId="{5803B058-9D82-CA42-AF66-4B45BA126B79}" srcOrd="0" destOrd="0" presId="urn:microsoft.com/office/officeart/2005/8/layout/lProcess2"/>
    <dgm:cxn modelId="{5A068C97-EEAB-4542-AB96-D8BFF92CE80B}" type="presParOf" srcId="{5803B058-9D82-CA42-AF66-4B45BA126B79}" destId="{F5735537-C71D-034E-8A94-5EF847A9B6AF}" srcOrd="0" destOrd="0" presId="urn:microsoft.com/office/officeart/2005/8/layout/lProcess2"/>
    <dgm:cxn modelId="{46C04D85-A4DD-4CE4-B484-D039BB4CBD15}" type="presParOf" srcId="{F7B11B88-D249-6144-A78D-BB5BB20EB07B}" destId="{2DFB46A3-36C9-B147-9748-3F0045955FDC}" srcOrd="3" destOrd="0" presId="urn:microsoft.com/office/officeart/2005/8/layout/lProcess2"/>
    <dgm:cxn modelId="{9E22B363-D35F-4FA7-BBD8-962DC833FF45}" type="presParOf" srcId="{F7B11B88-D249-6144-A78D-BB5BB20EB07B}" destId="{91F95DA4-B05B-2A47-BD3F-B0C7687A95E5}" srcOrd="4" destOrd="0" presId="urn:microsoft.com/office/officeart/2005/8/layout/lProcess2"/>
    <dgm:cxn modelId="{26A2F40B-D964-477B-9C03-DE47FA691E7F}" type="presParOf" srcId="{91F95DA4-B05B-2A47-BD3F-B0C7687A95E5}" destId="{532B00A8-0EF3-8144-AD3D-1C0E7C444FB6}" srcOrd="0" destOrd="0" presId="urn:microsoft.com/office/officeart/2005/8/layout/lProcess2"/>
    <dgm:cxn modelId="{958F38FC-0DA9-49FF-A9E3-6EEE1AEF2947}" type="presParOf" srcId="{91F95DA4-B05B-2A47-BD3F-B0C7687A95E5}" destId="{BD11FE53-E689-C043-8637-C118D454C9FC}" srcOrd="1" destOrd="0" presId="urn:microsoft.com/office/officeart/2005/8/layout/lProcess2"/>
    <dgm:cxn modelId="{1ABBE1D0-C4DE-46FD-A4CA-4DC7E4430B31}" type="presParOf" srcId="{91F95DA4-B05B-2A47-BD3F-B0C7687A95E5}" destId="{42C88F69-9F6F-724C-924B-A461039CFF7D}" srcOrd="2" destOrd="0" presId="urn:microsoft.com/office/officeart/2005/8/layout/lProcess2"/>
    <dgm:cxn modelId="{8448136B-4C76-4A11-94A0-F3EDBAD246AA}" type="presParOf" srcId="{42C88F69-9F6F-724C-924B-A461039CFF7D}" destId="{1E5F1FFA-E13E-1F4E-A238-6D4723AF265B}" srcOrd="0" destOrd="0" presId="urn:microsoft.com/office/officeart/2005/8/layout/lProcess2"/>
    <dgm:cxn modelId="{1EEA5605-114D-4BF4-9B57-FC022E96A65B}" type="presParOf" srcId="{1E5F1FFA-E13E-1F4E-A238-6D4723AF265B}" destId="{6062A38B-EBBC-FB4C-867C-6BDF0EB36816}" srcOrd="0" destOrd="0" presId="urn:microsoft.com/office/officeart/2005/8/layout/lProcess2"/>
    <dgm:cxn modelId="{FB01923E-3E54-4E00-BF54-D358873C2ABD}" type="presParOf" srcId="{F7B11B88-D249-6144-A78D-BB5BB20EB07B}" destId="{5213A0DD-F8A1-294F-84F5-A0218FB4DA1E}" srcOrd="5" destOrd="0" presId="urn:microsoft.com/office/officeart/2005/8/layout/lProcess2"/>
    <dgm:cxn modelId="{EF9A3317-3795-4C71-BEDC-23A59C0CE179}" type="presParOf" srcId="{F7B11B88-D249-6144-A78D-BB5BB20EB07B}" destId="{2A3FA664-C3E7-2F43-9CA7-C64336FCDC68}" srcOrd="6" destOrd="0" presId="urn:microsoft.com/office/officeart/2005/8/layout/lProcess2"/>
    <dgm:cxn modelId="{3B1CD5F6-43A3-46AF-BF77-EAEEE825A619}" type="presParOf" srcId="{2A3FA664-C3E7-2F43-9CA7-C64336FCDC68}" destId="{ECBB1D82-1D2B-C349-8D00-909B13233261}" srcOrd="0" destOrd="0" presId="urn:microsoft.com/office/officeart/2005/8/layout/lProcess2"/>
    <dgm:cxn modelId="{EDB6D271-FB94-4DE0-8BE0-3599884DAC6C}" type="presParOf" srcId="{2A3FA664-C3E7-2F43-9CA7-C64336FCDC68}" destId="{BDDF8A1D-F7B0-0D47-A1E7-01ACC54C8FA4}" srcOrd="1" destOrd="0" presId="urn:microsoft.com/office/officeart/2005/8/layout/lProcess2"/>
    <dgm:cxn modelId="{ED076D78-4F59-46EF-A380-C5ABF4AA8897}" type="presParOf" srcId="{2A3FA664-C3E7-2F43-9CA7-C64336FCDC68}" destId="{808BAF9C-4C1A-A645-AD38-A4496B91CED8}" srcOrd="2" destOrd="0" presId="urn:microsoft.com/office/officeart/2005/8/layout/lProcess2"/>
    <dgm:cxn modelId="{A895BBF0-FBC0-4940-90F1-71A7BFCCBDB2}" type="presParOf" srcId="{808BAF9C-4C1A-A645-AD38-A4496B91CED8}" destId="{18476E2F-D3C9-634E-A04A-249B42D3883E}" srcOrd="0" destOrd="0" presId="urn:microsoft.com/office/officeart/2005/8/layout/lProcess2"/>
    <dgm:cxn modelId="{E596D432-9A1D-4E78-9AEF-AD5876231620}" type="presParOf" srcId="{18476E2F-D3C9-634E-A04A-249B42D3883E}" destId="{296A1147-E4D1-884E-B1F9-19D221B2F0A8}" srcOrd="0" destOrd="0" presId="urn:microsoft.com/office/officeart/2005/8/layout/lProcess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F3D2E4A-F730-BF4B-B423-E4FBEE52AB29}"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E96FD832-569C-2341-AE8E-86FA8BE05742}">
      <dgm:prSet phldrT="[Text]" custT="1"/>
      <dgm:spPr/>
      <dgm:t>
        <a:bodyPr/>
        <a:lstStyle/>
        <a:p>
          <a:r>
            <a:rPr lang="zh-CN" altLang="en-US" sz="2400" b="1" dirty="0"/>
            <a:t>扇区</a:t>
          </a:r>
          <a:endParaRPr lang="en-US" altLang="zh-CN" sz="2400" b="1" dirty="0"/>
        </a:p>
        <a:p>
          <a:r>
            <a:rPr lang="zh-CN" altLang="en-US" sz="2400" b="1" dirty="0"/>
            <a:t>（</a:t>
          </a:r>
          <a:r>
            <a:rPr lang="en-US" sz="2400" b="1" dirty="0"/>
            <a:t>Sector</a:t>
          </a:r>
          <a:r>
            <a:rPr lang="zh-CN" altLang="en-US" sz="2400" b="1" dirty="0"/>
            <a:t>）</a:t>
          </a:r>
          <a:endParaRPr lang="en-US" sz="2400" dirty="0"/>
        </a:p>
      </dgm:t>
    </dgm:pt>
    <dgm:pt modelId="{4C93877A-5625-C34C-B0E6-CD698F386D3E}" type="parTrans" cxnId="{E8C9033D-2DEA-D646-A378-63AA47F20848}">
      <dgm:prSet/>
      <dgm:spPr/>
      <dgm:t>
        <a:bodyPr/>
        <a:lstStyle/>
        <a:p>
          <a:endParaRPr lang="en-US"/>
        </a:p>
      </dgm:t>
    </dgm:pt>
    <dgm:pt modelId="{E866B6DE-FCD2-E448-8CFF-EBB196AE05AC}" type="sibTrans" cxnId="{E8C9033D-2DEA-D646-A378-63AA47F20848}">
      <dgm:prSet/>
      <dgm:spPr/>
      <dgm:t>
        <a:bodyPr/>
        <a:lstStyle/>
        <a:p>
          <a:endParaRPr lang="en-US"/>
        </a:p>
      </dgm:t>
    </dgm:pt>
    <dgm:pt modelId="{9A5A5D39-89E1-F045-9C6E-7208CF6F71F6}">
      <dgm:prSet custT="1"/>
      <dgm:spPr>
        <a:solidFill>
          <a:schemeClr val="bg1"/>
        </a:solidFill>
        <a:ln>
          <a:solidFill>
            <a:schemeClr val="tx1">
              <a:alpha val="90000"/>
            </a:schemeClr>
          </a:solidFill>
        </a:ln>
      </dgm:spPr>
      <dgm:t>
        <a:bodyPr/>
        <a:lstStyle/>
        <a:p>
          <a:r>
            <a:rPr lang="zh-CN" altLang="en-US" sz="1800" dirty="0"/>
            <a:t>硬盘中最小的物理存储单元</a:t>
          </a:r>
          <a:endParaRPr lang="en-US" sz="1800" dirty="0"/>
        </a:p>
      </dgm:t>
    </dgm:pt>
    <dgm:pt modelId="{9F622D32-5D5E-5949-8996-83C3F6CA5BD0}" type="parTrans" cxnId="{46DCB375-D934-1D4F-AE86-8DF15D911C35}">
      <dgm:prSet/>
      <dgm:spPr/>
      <dgm:t>
        <a:bodyPr/>
        <a:lstStyle/>
        <a:p>
          <a:endParaRPr lang="en-US"/>
        </a:p>
      </dgm:t>
    </dgm:pt>
    <dgm:pt modelId="{71C31A31-EA56-D64A-BDD3-E6CA4600E6E3}" type="sibTrans" cxnId="{46DCB375-D934-1D4F-AE86-8DF15D911C35}">
      <dgm:prSet/>
      <dgm:spPr/>
      <dgm:t>
        <a:bodyPr/>
        <a:lstStyle/>
        <a:p>
          <a:endParaRPr lang="en-US"/>
        </a:p>
      </dgm:t>
    </dgm:pt>
    <dgm:pt modelId="{E2D2CE90-03BC-1F44-914B-6E9A0A5D8441}">
      <dgm:prSet custT="1"/>
      <dgm:spPr>
        <a:solidFill>
          <a:schemeClr val="bg1"/>
        </a:solidFill>
        <a:ln>
          <a:solidFill>
            <a:schemeClr val="tx1">
              <a:alpha val="90000"/>
            </a:schemeClr>
          </a:solidFill>
        </a:ln>
      </dgm:spPr>
      <dgm:t>
        <a:bodyPr/>
        <a:lstStyle/>
        <a:p>
          <a:r>
            <a:rPr lang="zh-CN" altLang="en-US" sz="1800" dirty="0"/>
            <a:t>一个扇区中存储的数据量是</a:t>
          </a:r>
          <a:r>
            <a:rPr lang="en-US" altLang="zh-CN" sz="1800" dirty="0"/>
            <a:t>2</a:t>
          </a:r>
          <a:r>
            <a:rPr lang="zh-CN" altLang="en-US" sz="1800" dirty="0"/>
            <a:t>的幂，通常为</a:t>
          </a:r>
          <a:r>
            <a:rPr lang="en-US" altLang="zh-CN" sz="1800" dirty="0"/>
            <a:t>512</a:t>
          </a:r>
          <a:r>
            <a:rPr lang="zh-CN" altLang="en-US" sz="1800" dirty="0"/>
            <a:t>字节</a:t>
          </a:r>
          <a:endParaRPr lang="en-US" sz="1800" dirty="0"/>
        </a:p>
      </dgm:t>
    </dgm:pt>
    <dgm:pt modelId="{83103699-4F1E-D74C-AA99-C0D1155BF108}" type="parTrans" cxnId="{316AD405-50B3-EA4A-B605-6C6A2A61CD4D}">
      <dgm:prSet/>
      <dgm:spPr/>
      <dgm:t>
        <a:bodyPr/>
        <a:lstStyle/>
        <a:p>
          <a:endParaRPr lang="en-US"/>
        </a:p>
      </dgm:t>
    </dgm:pt>
    <dgm:pt modelId="{BF978D5A-375C-6B4D-89D9-BA93215E3D9F}" type="sibTrans" cxnId="{316AD405-50B3-EA4A-B605-6C6A2A61CD4D}">
      <dgm:prSet/>
      <dgm:spPr/>
      <dgm:t>
        <a:bodyPr/>
        <a:lstStyle/>
        <a:p>
          <a:endParaRPr lang="en-US"/>
        </a:p>
      </dgm:t>
    </dgm:pt>
    <dgm:pt modelId="{EB4F7799-4361-7D4B-87AB-5E85055500C7}">
      <dgm:prSet custT="1"/>
      <dgm:spPr/>
      <dgm:t>
        <a:bodyPr/>
        <a:lstStyle/>
        <a:p>
          <a:r>
            <a:rPr lang="zh-CN" altLang="en-US" sz="2400" b="1" dirty="0"/>
            <a:t>簇</a:t>
          </a:r>
          <a:endParaRPr lang="en-US" altLang="zh-CN" sz="2400" b="1" dirty="0"/>
        </a:p>
        <a:p>
          <a:r>
            <a:rPr lang="zh-CN" altLang="en-US" sz="2400" b="1" dirty="0"/>
            <a:t>（</a:t>
          </a:r>
          <a:r>
            <a:rPr lang="en-US" sz="2400" b="1" dirty="0"/>
            <a:t>Cluster</a:t>
          </a:r>
          <a:r>
            <a:rPr lang="zh-CN" altLang="en-US" sz="2400" b="1" dirty="0"/>
            <a:t>）</a:t>
          </a:r>
          <a:endParaRPr lang="en-US" sz="2400" b="1" dirty="0"/>
        </a:p>
      </dgm:t>
    </dgm:pt>
    <dgm:pt modelId="{4C47C8E1-1A80-784C-8B91-93D9CB140A48}" type="parTrans" cxnId="{2269CD21-C0FC-D244-8412-75766EE5A86F}">
      <dgm:prSet/>
      <dgm:spPr/>
      <dgm:t>
        <a:bodyPr/>
        <a:lstStyle/>
        <a:p>
          <a:endParaRPr lang="en-US"/>
        </a:p>
      </dgm:t>
    </dgm:pt>
    <dgm:pt modelId="{66579584-8F1B-D14C-BB0E-B64F0CE1D2EF}" type="sibTrans" cxnId="{2269CD21-C0FC-D244-8412-75766EE5A86F}">
      <dgm:prSet/>
      <dgm:spPr/>
      <dgm:t>
        <a:bodyPr/>
        <a:lstStyle/>
        <a:p>
          <a:endParaRPr lang="en-US"/>
        </a:p>
      </dgm:t>
    </dgm:pt>
    <dgm:pt modelId="{B89BDC50-4B5E-8446-95D7-F896BBA9A704}">
      <dgm:prSet custT="1"/>
      <dgm:spPr>
        <a:solidFill>
          <a:schemeClr val="bg1"/>
        </a:solidFill>
        <a:ln>
          <a:solidFill>
            <a:schemeClr val="tx1">
              <a:alpha val="90000"/>
            </a:schemeClr>
          </a:solidFill>
        </a:ln>
      </dgm:spPr>
      <dgm:t>
        <a:bodyPr/>
        <a:lstStyle/>
        <a:p>
          <a:r>
            <a:rPr lang="zh-CN" altLang="en-US" sz="1800" dirty="0"/>
            <a:t>一个或多个连续的扇区</a:t>
          </a:r>
          <a:endParaRPr lang="en-US" sz="1800" dirty="0"/>
        </a:p>
      </dgm:t>
    </dgm:pt>
    <dgm:pt modelId="{4FF67616-7E34-EC49-91E0-FFA007FE0CD7}" type="parTrans" cxnId="{C1E23224-F755-3647-B2A0-D465A09E16BF}">
      <dgm:prSet/>
      <dgm:spPr/>
      <dgm:t>
        <a:bodyPr/>
        <a:lstStyle/>
        <a:p>
          <a:endParaRPr lang="en-US"/>
        </a:p>
      </dgm:t>
    </dgm:pt>
    <dgm:pt modelId="{17086812-F71F-0C4B-90F8-AD14837D1DC8}" type="sibTrans" cxnId="{C1E23224-F755-3647-B2A0-D465A09E16BF}">
      <dgm:prSet/>
      <dgm:spPr/>
      <dgm:t>
        <a:bodyPr/>
        <a:lstStyle/>
        <a:p>
          <a:endParaRPr lang="en-US"/>
        </a:p>
      </dgm:t>
    </dgm:pt>
    <dgm:pt modelId="{4067A302-EEAF-B542-95BC-FA34A9BF619C}">
      <dgm:prSet custT="1"/>
      <dgm:spPr>
        <a:solidFill>
          <a:schemeClr val="bg1"/>
        </a:solidFill>
        <a:ln>
          <a:solidFill>
            <a:schemeClr val="tx1">
              <a:alpha val="90000"/>
            </a:schemeClr>
          </a:solidFill>
        </a:ln>
      </dgm:spPr>
      <dgm:t>
        <a:bodyPr/>
        <a:lstStyle/>
        <a:p>
          <a:r>
            <a:rPr lang="zh-CN" altLang="en-US" sz="1800" dirty="0"/>
            <a:t>一个簇中的扇区数量也是</a:t>
          </a:r>
          <a:r>
            <a:rPr lang="en-US" altLang="zh-CN" sz="1800" dirty="0"/>
            <a:t>2</a:t>
          </a:r>
          <a:r>
            <a:rPr lang="zh-CN" altLang="en-US" sz="1800" dirty="0"/>
            <a:t>的幂</a:t>
          </a:r>
          <a:endParaRPr lang="en-US" sz="1800" dirty="0"/>
        </a:p>
      </dgm:t>
    </dgm:pt>
    <dgm:pt modelId="{67E88829-654D-D940-8B90-886E4E28663B}" type="parTrans" cxnId="{B253716A-35BA-BF40-940C-8C2501BA1758}">
      <dgm:prSet/>
      <dgm:spPr/>
      <dgm:t>
        <a:bodyPr/>
        <a:lstStyle/>
        <a:p>
          <a:endParaRPr lang="en-US"/>
        </a:p>
      </dgm:t>
    </dgm:pt>
    <dgm:pt modelId="{F3BD8205-0EB9-314E-B816-374E7B0D8B57}" type="sibTrans" cxnId="{B253716A-35BA-BF40-940C-8C2501BA1758}">
      <dgm:prSet/>
      <dgm:spPr/>
      <dgm:t>
        <a:bodyPr/>
        <a:lstStyle/>
        <a:p>
          <a:endParaRPr lang="en-US"/>
        </a:p>
      </dgm:t>
    </dgm:pt>
    <dgm:pt modelId="{8A8E646B-1D79-DD46-9BE8-AF1BE92E2AAD}">
      <dgm:prSet custT="1"/>
      <dgm:spPr/>
      <dgm:t>
        <a:bodyPr/>
        <a:lstStyle/>
        <a:p>
          <a:r>
            <a:rPr lang="zh-CN" altLang="en-US" sz="2400" b="1" dirty="0"/>
            <a:t>卷</a:t>
          </a:r>
          <a:endParaRPr lang="en-US" altLang="zh-CN" sz="2400" b="1" dirty="0"/>
        </a:p>
        <a:p>
          <a:r>
            <a:rPr lang="zh-CN" altLang="en-US" sz="2400" b="1" dirty="0"/>
            <a:t>（</a:t>
          </a:r>
          <a:r>
            <a:rPr lang="en-US" sz="2400" b="1" dirty="0"/>
            <a:t>Volume</a:t>
          </a:r>
          <a:r>
            <a:rPr lang="zh-CN" altLang="en-US" sz="2400" b="1" dirty="0"/>
            <a:t>）</a:t>
          </a:r>
          <a:endParaRPr lang="en-US" sz="2400" b="1" dirty="0"/>
        </a:p>
      </dgm:t>
    </dgm:pt>
    <dgm:pt modelId="{FB1B2ED1-3547-8343-91EF-4D4EB6E943E4}" type="parTrans" cxnId="{BDF1BA4A-5DE8-8E49-8F36-96C9C792B75D}">
      <dgm:prSet/>
      <dgm:spPr/>
      <dgm:t>
        <a:bodyPr/>
        <a:lstStyle/>
        <a:p>
          <a:endParaRPr lang="en-US"/>
        </a:p>
      </dgm:t>
    </dgm:pt>
    <dgm:pt modelId="{A7A6E94B-0A6D-E843-B20A-AB2FE9C36D6B}" type="sibTrans" cxnId="{BDF1BA4A-5DE8-8E49-8F36-96C9C792B75D}">
      <dgm:prSet/>
      <dgm:spPr/>
      <dgm:t>
        <a:bodyPr/>
        <a:lstStyle/>
        <a:p>
          <a:endParaRPr lang="en-US"/>
        </a:p>
      </dgm:t>
    </dgm:pt>
    <dgm:pt modelId="{0A569713-F85B-E14F-9830-324BBEDA16C2}">
      <dgm:prSet/>
      <dgm:spPr>
        <a:solidFill>
          <a:schemeClr val="bg1"/>
        </a:solidFill>
        <a:ln>
          <a:solidFill>
            <a:schemeClr val="tx1">
              <a:alpha val="90000"/>
            </a:schemeClr>
          </a:solidFill>
        </a:ln>
      </dgm:spPr>
      <dgm:t>
        <a:bodyPr/>
        <a:lstStyle/>
        <a:p>
          <a:r>
            <a:rPr lang="zh-CN" altLang="en-US" dirty="0"/>
            <a:t>磁盘上的</a:t>
          </a:r>
          <a:r>
            <a:rPr lang="zh-CN" altLang="en-US" b="1" dirty="0">
              <a:solidFill>
                <a:srgbClr val="FF0000"/>
              </a:solidFill>
            </a:rPr>
            <a:t>逻辑分区</a:t>
          </a:r>
          <a:r>
            <a:rPr lang="zh-CN" altLang="en-US" dirty="0"/>
            <a:t>，由一个或多个簇组成，供文件系统分配空间时使用</a:t>
          </a:r>
          <a:endParaRPr lang="en-US" dirty="0"/>
        </a:p>
      </dgm:t>
    </dgm:pt>
    <dgm:pt modelId="{5BB30ED5-3984-AE42-A14C-71A22EDFE4F5}" type="parTrans" cxnId="{2B840D9B-CB25-F94C-BEC3-999263DE1D12}">
      <dgm:prSet/>
      <dgm:spPr/>
      <dgm:t>
        <a:bodyPr/>
        <a:lstStyle/>
        <a:p>
          <a:endParaRPr lang="en-US"/>
        </a:p>
      </dgm:t>
    </dgm:pt>
    <dgm:pt modelId="{D85107EC-DB5B-914B-93D6-1038E011FB50}" type="sibTrans" cxnId="{2B840D9B-CB25-F94C-BEC3-999263DE1D12}">
      <dgm:prSet/>
      <dgm:spPr/>
      <dgm:t>
        <a:bodyPr/>
        <a:lstStyle/>
        <a:p>
          <a:endParaRPr lang="en-US"/>
        </a:p>
      </dgm:t>
    </dgm:pt>
    <dgm:pt modelId="{58994747-9CC2-EE40-A047-B34075113B65}">
      <dgm:prSet/>
      <dgm:spPr>
        <a:solidFill>
          <a:schemeClr val="bg1"/>
        </a:solidFill>
        <a:ln>
          <a:solidFill>
            <a:schemeClr val="tx1">
              <a:alpha val="90000"/>
            </a:schemeClr>
          </a:solidFill>
        </a:ln>
      </dgm:spPr>
      <dgm:t>
        <a:bodyPr/>
        <a:lstStyle/>
        <a:p>
          <a:r>
            <a:rPr lang="zh-CN" altLang="en-US" dirty="0"/>
            <a:t>卷可以是整个磁盘，也可以是一部分磁盘，还可以跨越多个磁盘</a:t>
          </a:r>
          <a:endParaRPr lang="en-US" dirty="0"/>
        </a:p>
      </dgm:t>
    </dgm:pt>
    <dgm:pt modelId="{5D738672-4A27-8E42-8703-F95722B8BBA1}" type="parTrans" cxnId="{ECC1DD66-A99C-0D48-9A86-76BBFB79CB40}">
      <dgm:prSet/>
      <dgm:spPr/>
      <dgm:t>
        <a:bodyPr/>
        <a:lstStyle/>
        <a:p>
          <a:endParaRPr lang="en-US"/>
        </a:p>
      </dgm:t>
    </dgm:pt>
    <dgm:pt modelId="{2F726128-4785-134E-BF54-F3657C3D8A7D}" type="sibTrans" cxnId="{ECC1DD66-A99C-0D48-9A86-76BBFB79CB40}">
      <dgm:prSet/>
      <dgm:spPr/>
      <dgm:t>
        <a:bodyPr/>
        <a:lstStyle/>
        <a:p>
          <a:endParaRPr lang="en-US"/>
        </a:p>
      </dgm:t>
    </dgm:pt>
    <dgm:pt modelId="{2C3A7FE6-A043-C340-A00C-CDD5D1A8B528}">
      <dgm:prSet/>
      <dgm:spPr>
        <a:solidFill>
          <a:schemeClr val="bg1"/>
        </a:solidFill>
        <a:ln>
          <a:solidFill>
            <a:schemeClr val="tx1">
              <a:alpha val="90000"/>
            </a:schemeClr>
          </a:solidFill>
        </a:ln>
      </dgm:spPr>
      <dgm:t>
        <a:bodyPr/>
        <a:lstStyle/>
        <a:p>
          <a:r>
            <a:rPr lang="en-US" altLang="zh-CN" dirty="0"/>
            <a:t>NTFS</a:t>
          </a:r>
          <a:r>
            <a:rPr lang="zh-CN" altLang="en-US" dirty="0"/>
            <a:t>中，单个卷的最大值为</a:t>
          </a:r>
          <a:r>
            <a:rPr lang="en-US" altLang="zh-CN" dirty="0"/>
            <a:t>2</a:t>
          </a:r>
          <a:r>
            <a:rPr lang="en-US" altLang="zh-CN" baseline="30000" dirty="0"/>
            <a:t>64</a:t>
          </a:r>
          <a:r>
            <a:rPr lang="zh-CN" altLang="en-US" dirty="0"/>
            <a:t>字节</a:t>
          </a:r>
          <a:endParaRPr lang="en-US" baseline="30000" dirty="0"/>
        </a:p>
      </dgm:t>
    </dgm:pt>
    <dgm:pt modelId="{E652B1A0-3B96-4940-8831-C0E2EF88118F}" type="parTrans" cxnId="{FE0E17DB-F357-A847-9342-D14CA6D5892E}">
      <dgm:prSet/>
      <dgm:spPr/>
      <dgm:t>
        <a:bodyPr/>
        <a:lstStyle/>
        <a:p>
          <a:endParaRPr lang="en-US"/>
        </a:p>
      </dgm:t>
    </dgm:pt>
    <dgm:pt modelId="{C146556A-4FA9-BE44-9D02-566F8B5EE22F}" type="sibTrans" cxnId="{FE0E17DB-F357-A847-9342-D14CA6D5892E}">
      <dgm:prSet/>
      <dgm:spPr/>
      <dgm:t>
        <a:bodyPr/>
        <a:lstStyle/>
        <a:p>
          <a:endParaRPr lang="en-US"/>
        </a:p>
      </dgm:t>
    </dgm:pt>
    <dgm:pt modelId="{4884C10C-19E2-A84C-95DD-7E490C782D68}">
      <dgm:prSet custT="1"/>
      <dgm:spPr>
        <a:solidFill>
          <a:schemeClr val="bg1"/>
        </a:solidFill>
        <a:ln>
          <a:solidFill>
            <a:schemeClr val="tx1">
              <a:alpha val="90000"/>
            </a:schemeClr>
          </a:solidFill>
        </a:ln>
      </dgm:spPr>
      <dgm:t>
        <a:bodyPr/>
        <a:lstStyle/>
        <a:p>
          <a:r>
            <a:rPr lang="en-US" sz="1800" dirty="0" err="1"/>
            <a:t>使用簇为分配的单位</a:t>
          </a:r>
          <a:r>
            <a:rPr lang="zh-CN" altLang="en-US" sz="1800" dirty="0"/>
            <a:t>，支持大文件</a:t>
          </a:r>
          <a:endParaRPr lang="en-US" sz="1800" dirty="0"/>
        </a:p>
      </dgm:t>
    </dgm:pt>
    <dgm:pt modelId="{458F7BA6-63D4-514B-A670-5BBE3383E29F}" type="parTrans" cxnId="{CCD34A9C-77D0-B74C-B96C-46BDB37EB5DA}">
      <dgm:prSet/>
      <dgm:spPr/>
      <dgm:t>
        <a:bodyPr/>
        <a:lstStyle/>
        <a:p>
          <a:endParaRPr lang="zh-CN" altLang="en-US"/>
        </a:p>
      </dgm:t>
    </dgm:pt>
    <dgm:pt modelId="{FC64B78B-9D8B-7448-A604-74F0D9B1D5E3}" type="sibTrans" cxnId="{CCD34A9C-77D0-B74C-B96C-46BDB37EB5DA}">
      <dgm:prSet/>
      <dgm:spPr/>
      <dgm:t>
        <a:bodyPr/>
        <a:lstStyle/>
        <a:p>
          <a:endParaRPr lang="zh-CN" altLang="en-US"/>
        </a:p>
      </dgm:t>
    </dgm:pt>
    <dgm:pt modelId="{2E5AA980-FE13-6343-868C-586637EE6F83}" type="pres">
      <dgm:prSet presAssocID="{FF3D2E4A-F730-BF4B-B423-E4FBEE52AB29}" presName="Name0" presStyleCnt="0">
        <dgm:presLayoutVars>
          <dgm:dir/>
          <dgm:animLvl val="lvl"/>
          <dgm:resizeHandles val="exact"/>
        </dgm:presLayoutVars>
      </dgm:prSet>
      <dgm:spPr/>
    </dgm:pt>
    <dgm:pt modelId="{55CE7BAD-28C4-084D-8AE8-C88CF9438996}" type="pres">
      <dgm:prSet presAssocID="{E96FD832-569C-2341-AE8E-86FA8BE05742}" presName="linNode" presStyleCnt="0"/>
      <dgm:spPr/>
    </dgm:pt>
    <dgm:pt modelId="{033BC950-5E23-AE44-8948-5F22502CBA20}" type="pres">
      <dgm:prSet presAssocID="{E96FD832-569C-2341-AE8E-86FA8BE05742}" presName="parentText" presStyleLbl="node1" presStyleIdx="0" presStyleCnt="3" custScaleY="61893">
        <dgm:presLayoutVars>
          <dgm:chMax val="1"/>
          <dgm:bulletEnabled val="1"/>
        </dgm:presLayoutVars>
      </dgm:prSet>
      <dgm:spPr/>
    </dgm:pt>
    <dgm:pt modelId="{EE8E7DCE-6A26-1A49-B357-BC8339CF1CAD}" type="pres">
      <dgm:prSet presAssocID="{E96FD832-569C-2341-AE8E-86FA8BE05742}" presName="descendantText" presStyleLbl="alignAccFollowNode1" presStyleIdx="0" presStyleCnt="3">
        <dgm:presLayoutVars>
          <dgm:bulletEnabled val="1"/>
        </dgm:presLayoutVars>
      </dgm:prSet>
      <dgm:spPr/>
    </dgm:pt>
    <dgm:pt modelId="{1C02DB0D-104F-774D-B145-4257006C0FCB}" type="pres">
      <dgm:prSet presAssocID="{E866B6DE-FCD2-E448-8CFF-EBB196AE05AC}" presName="sp" presStyleCnt="0"/>
      <dgm:spPr/>
    </dgm:pt>
    <dgm:pt modelId="{F8E70300-4F2D-C848-8AD4-51E7B309875C}" type="pres">
      <dgm:prSet presAssocID="{EB4F7799-4361-7D4B-87AB-5E85055500C7}" presName="linNode" presStyleCnt="0"/>
      <dgm:spPr/>
    </dgm:pt>
    <dgm:pt modelId="{F6E29D23-B458-F64A-BF30-F21ADD4D13DB}" type="pres">
      <dgm:prSet presAssocID="{EB4F7799-4361-7D4B-87AB-5E85055500C7}" presName="parentText" presStyleLbl="node1" presStyleIdx="1" presStyleCnt="3" custScaleY="75501">
        <dgm:presLayoutVars>
          <dgm:chMax val="1"/>
          <dgm:bulletEnabled val="1"/>
        </dgm:presLayoutVars>
      </dgm:prSet>
      <dgm:spPr/>
    </dgm:pt>
    <dgm:pt modelId="{0890098F-E106-E846-949F-EE9492D0EF3E}" type="pres">
      <dgm:prSet presAssocID="{EB4F7799-4361-7D4B-87AB-5E85055500C7}" presName="descendantText" presStyleLbl="alignAccFollowNode1" presStyleIdx="1" presStyleCnt="3">
        <dgm:presLayoutVars>
          <dgm:bulletEnabled val="1"/>
        </dgm:presLayoutVars>
      </dgm:prSet>
      <dgm:spPr/>
    </dgm:pt>
    <dgm:pt modelId="{ADAF062F-CEEB-E443-92D2-8DCD9C13089E}" type="pres">
      <dgm:prSet presAssocID="{66579584-8F1B-D14C-BB0E-B64F0CE1D2EF}" presName="sp" presStyleCnt="0"/>
      <dgm:spPr/>
    </dgm:pt>
    <dgm:pt modelId="{D16EAB47-8D78-224C-B41E-DDC61CFF2FDF}" type="pres">
      <dgm:prSet presAssocID="{8A8E646B-1D79-DD46-9BE8-AF1BE92E2AAD}" presName="linNode" presStyleCnt="0"/>
      <dgm:spPr/>
    </dgm:pt>
    <dgm:pt modelId="{98ED3717-0526-D14B-8794-8C0A98C66DF2}" type="pres">
      <dgm:prSet presAssocID="{8A8E646B-1D79-DD46-9BE8-AF1BE92E2AAD}" presName="parentText" presStyleLbl="node1" presStyleIdx="2" presStyleCnt="3" custScaleY="69632">
        <dgm:presLayoutVars>
          <dgm:chMax val="1"/>
          <dgm:bulletEnabled val="1"/>
        </dgm:presLayoutVars>
      </dgm:prSet>
      <dgm:spPr/>
    </dgm:pt>
    <dgm:pt modelId="{2F8A4CA4-61AA-164D-8C15-80C851506FFF}" type="pres">
      <dgm:prSet presAssocID="{8A8E646B-1D79-DD46-9BE8-AF1BE92E2AAD}" presName="descendantText" presStyleLbl="alignAccFollowNode1" presStyleIdx="2" presStyleCnt="3">
        <dgm:presLayoutVars>
          <dgm:bulletEnabled val="1"/>
        </dgm:presLayoutVars>
      </dgm:prSet>
      <dgm:spPr/>
    </dgm:pt>
  </dgm:ptLst>
  <dgm:cxnLst>
    <dgm:cxn modelId="{A06E6E02-23A2-4096-BB0E-219DE6A1CFC8}" type="presOf" srcId="{E96FD832-569C-2341-AE8E-86FA8BE05742}" destId="{033BC950-5E23-AE44-8948-5F22502CBA20}" srcOrd="0" destOrd="0" presId="urn:microsoft.com/office/officeart/2005/8/layout/vList5"/>
    <dgm:cxn modelId="{316AD405-50B3-EA4A-B605-6C6A2A61CD4D}" srcId="{E96FD832-569C-2341-AE8E-86FA8BE05742}" destId="{E2D2CE90-03BC-1F44-914B-6E9A0A5D8441}" srcOrd="1" destOrd="0" parTransId="{83103699-4F1E-D74C-AA99-C0D1155BF108}" sibTransId="{BF978D5A-375C-6B4D-89D9-BA93215E3D9F}"/>
    <dgm:cxn modelId="{0F28D016-9109-47D6-9FE0-3692FA5355BB}" type="presOf" srcId="{EB4F7799-4361-7D4B-87AB-5E85055500C7}" destId="{F6E29D23-B458-F64A-BF30-F21ADD4D13DB}" srcOrd="0" destOrd="0" presId="urn:microsoft.com/office/officeart/2005/8/layout/vList5"/>
    <dgm:cxn modelId="{FC7C7F1D-A09C-4DEA-923D-09E9351B1FC8}" type="presOf" srcId="{B89BDC50-4B5E-8446-95D7-F896BBA9A704}" destId="{0890098F-E106-E846-949F-EE9492D0EF3E}" srcOrd="0" destOrd="0" presId="urn:microsoft.com/office/officeart/2005/8/layout/vList5"/>
    <dgm:cxn modelId="{77A8E51D-70D3-4898-86B4-56C88AC83F53}" type="presOf" srcId="{2C3A7FE6-A043-C340-A00C-CDD5D1A8B528}" destId="{2F8A4CA4-61AA-164D-8C15-80C851506FFF}" srcOrd="0" destOrd="2" presId="urn:microsoft.com/office/officeart/2005/8/layout/vList5"/>
    <dgm:cxn modelId="{2269CD21-C0FC-D244-8412-75766EE5A86F}" srcId="{FF3D2E4A-F730-BF4B-B423-E4FBEE52AB29}" destId="{EB4F7799-4361-7D4B-87AB-5E85055500C7}" srcOrd="1" destOrd="0" parTransId="{4C47C8E1-1A80-784C-8B91-93D9CB140A48}" sibTransId="{66579584-8F1B-D14C-BB0E-B64F0CE1D2EF}"/>
    <dgm:cxn modelId="{C1E23224-F755-3647-B2A0-D465A09E16BF}" srcId="{EB4F7799-4361-7D4B-87AB-5E85055500C7}" destId="{B89BDC50-4B5E-8446-95D7-F896BBA9A704}" srcOrd="0" destOrd="0" parTransId="{4FF67616-7E34-EC49-91E0-FFA007FE0CD7}" sibTransId="{17086812-F71F-0C4B-90F8-AD14837D1DC8}"/>
    <dgm:cxn modelId="{E8C9033D-2DEA-D646-A378-63AA47F20848}" srcId="{FF3D2E4A-F730-BF4B-B423-E4FBEE52AB29}" destId="{E96FD832-569C-2341-AE8E-86FA8BE05742}" srcOrd="0" destOrd="0" parTransId="{4C93877A-5625-C34C-B0E6-CD698F386D3E}" sibTransId="{E866B6DE-FCD2-E448-8CFF-EBB196AE05AC}"/>
    <dgm:cxn modelId="{BDF1BA4A-5DE8-8E49-8F36-96C9C792B75D}" srcId="{FF3D2E4A-F730-BF4B-B423-E4FBEE52AB29}" destId="{8A8E646B-1D79-DD46-9BE8-AF1BE92E2AAD}" srcOrd="2" destOrd="0" parTransId="{FB1B2ED1-3547-8343-91EF-4D4EB6E943E4}" sibTransId="{A7A6E94B-0A6D-E843-B20A-AB2FE9C36D6B}"/>
    <dgm:cxn modelId="{33EB5E5C-5487-4B8B-B3AD-BF2B5B9C7271}" type="presOf" srcId="{0A569713-F85B-E14F-9830-324BBEDA16C2}" destId="{2F8A4CA4-61AA-164D-8C15-80C851506FFF}" srcOrd="0" destOrd="0" presId="urn:microsoft.com/office/officeart/2005/8/layout/vList5"/>
    <dgm:cxn modelId="{9A52CA5D-39EA-4A92-9B5B-2D8FCA05346E}" type="presOf" srcId="{58994747-9CC2-EE40-A047-B34075113B65}" destId="{2F8A4CA4-61AA-164D-8C15-80C851506FFF}" srcOrd="0" destOrd="1" presId="urn:microsoft.com/office/officeart/2005/8/layout/vList5"/>
    <dgm:cxn modelId="{ECC1DD66-A99C-0D48-9A86-76BBFB79CB40}" srcId="{8A8E646B-1D79-DD46-9BE8-AF1BE92E2AAD}" destId="{58994747-9CC2-EE40-A047-B34075113B65}" srcOrd="1" destOrd="0" parTransId="{5D738672-4A27-8E42-8703-F95722B8BBA1}" sibTransId="{2F726128-4785-134E-BF54-F3657C3D8A7D}"/>
    <dgm:cxn modelId="{FFD53D69-2790-4D13-AA02-88BDB3CD1178}" type="presOf" srcId="{8A8E646B-1D79-DD46-9BE8-AF1BE92E2AAD}" destId="{98ED3717-0526-D14B-8794-8C0A98C66DF2}" srcOrd="0" destOrd="0" presId="urn:microsoft.com/office/officeart/2005/8/layout/vList5"/>
    <dgm:cxn modelId="{B253716A-35BA-BF40-940C-8C2501BA1758}" srcId="{EB4F7799-4361-7D4B-87AB-5E85055500C7}" destId="{4067A302-EEAF-B542-95BC-FA34A9BF619C}" srcOrd="1" destOrd="0" parTransId="{67E88829-654D-D940-8B90-886E4E28663B}" sibTransId="{F3BD8205-0EB9-314E-B816-374E7B0D8B57}"/>
    <dgm:cxn modelId="{46DCB375-D934-1D4F-AE86-8DF15D911C35}" srcId="{E96FD832-569C-2341-AE8E-86FA8BE05742}" destId="{9A5A5D39-89E1-F045-9C6E-7208CF6F71F6}" srcOrd="0" destOrd="0" parTransId="{9F622D32-5D5E-5949-8996-83C3F6CA5BD0}" sibTransId="{71C31A31-EA56-D64A-BDD3-E6CA4600E6E3}"/>
    <dgm:cxn modelId="{2B840D9B-CB25-F94C-BEC3-999263DE1D12}" srcId="{8A8E646B-1D79-DD46-9BE8-AF1BE92E2AAD}" destId="{0A569713-F85B-E14F-9830-324BBEDA16C2}" srcOrd="0" destOrd="0" parTransId="{5BB30ED5-3984-AE42-A14C-71A22EDFE4F5}" sibTransId="{D85107EC-DB5B-914B-93D6-1038E011FB50}"/>
    <dgm:cxn modelId="{CCD34A9C-77D0-B74C-B96C-46BDB37EB5DA}" srcId="{EB4F7799-4361-7D4B-87AB-5E85055500C7}" destId="{4884C10C-19E2-A84C-95DD-7E490C782D68}" srcOrd="2" destOrd="0" parTransId="{458F7BA6-63D4-514B-A670-5BBE3383E29F}" sibTransId="{FC64B78B-9D8B-7448-A604-74F0D9B1D5E3}"/>
    <dgm:cxn modelId="{B4D202C5-7DC8-624C-ACAF-2AA5DC982927}" type="presOf" srcId="{4884C10C-19E2-A84C-95DD-7E490C782D68}" destId="{0890098F-E106-E846-949F-EE9492D0EF3E}" srcOrd="0" destOrd="2" presId="urn:microsoft.com/office/officeart/2005/8/layout/vList5"/>
    <dgm:cxn modelId="{B45B20D1-8395-4956-A841-3B027F58CE92}" type="presOf" srcId="{4067A302-EEAF-B542-95BC-FA34A9BF619C}" destId="{0890098F-E106-E846-949F-EE9492D0EF3E}" srcOrd="0" destOrd="1" presId="urn:microsoft.com/office/officeart/2005/8/layout/vList5"/>
    <dgm:cxn modelId="{FE0E17DB-F357-A847-9342-D14CA6D5892E}" srcId="{8A8E646B-1D79-DD46-9BE8-AF1BE92E2AAD}" destId="{2C3A7FE6-A043-C340-A00C-CDD5D1A8B528}" srcOrd="2" destOrd="0" parTransId="{E652B1A0-3B96-4940-8831-C0E2EF88118F}" sibTransId="{C146556A-4FA9-BE44-9D02-566F8B5EE22F}"/>
    <dgm:cxn modelId="{FF55F9DC-40D6-4CF6-8C41-0657D12415AA}" type="presOf" srcId="{9A5A5D39-89E1-F045-9C6E-7208CF6F71F6}" destId="{EE8E7DCE-6A26-1A49-B357-BC8339CF1CAD}" srcOrd="0" destOrd="0" presId="urn:microsoft.com/office/officeart/2005/8/layout/vList5"/>
    <dgm:cxn modelId="{026C2DE4-2162-40F2-BD54-82D4A41FBF38}" type="presOf" srcId="{FF3D2E4A-F730-BF4B-B423-E4FBEE52AB29}" destId="{2E5AA980-FE13-6343-868C-586637EE6F83}" srcOrd="0" destOrd="0" presId="urn:microsoft.com/office/officeart/2005/8/layout/vList5"/>
    <dgm:cxn modelId="{B3392EE6-82AC-48F7-8C44-C6A7E994BA7C}" type="presOf" srcId="{E2D2CE90-03BC-1F44-914B-6E9A0A5D8441}" destId="{EE8E7DCE-6A26-1A49-B357-BC8339CF1CAD}" srcOrd="0" destOrd="1" presId="urn:microsoft.com/office/officeart/2005/8/layout/vList5"/>
    <dgm:cxn modelId="{F5632B76-0F35-4181-83F8-5B6D1F64EE17}" type="presParOf" srcId="{2E5AA980-FE13-6343-868C-586637EE6F83}" destId="{55CE7BAD-28C4-084D-8AE8-C88CF9438996}" srcOrd="0" destOrd="0" presId="urn:microsoft.com/office/officeart/2005/8/layout/vList5"/>
    <dgm:cxn modelId="{23BC1532-B868-4ACE-8B39-12FD92699A1B}" type="presParOf" srcId="{55CE7BAD-28C4-084D-8AE8-C88CF9438996}" destId="{033BC950-5E23-AE44-8948-5F22502CBA20}" srcOrd="0" destOrd="0" presId="urn:microsoft.com/office/officeart/2005/8/layout/vList5"/>
    <dgm:cxn modelId="{E944AF57-4E90-4DFB-BF22-896D6442BB12}" type="presParOf" srcId="{55CE7BAD-28C4-084D-8AE8-C88CF9438996}" destId="{EE8E7DCE-6A26-1A49-B357-BC8339CF1CAD}" srcOrd="1" destOrd="0" presId="urn:microsoft.com/office/officeart/2005/8/layout/vList5"/>
    <dgm:cxn modelId="{7C2BC0FC-82EF-42EE-A304-D26DA4EB9AA7}" type="presParOf" srcId="{2E5AA980-FE13-6343-868C-586637EE6F83}" destId="{1C02DB0D-104F-774D-B145-4257006C0FCB}" srcOrd="1" destOrd="0" presId="urn:microsoft.com/office/officeart/2005/8/layout/vList5"/>
    <dgm:cxn modelId="{B4430AFA-3CD2-400D-A621-70B4CD672EBD}" type="presParOf" srcId="{2E5AA980-FE13-6343-868C-586637EE6F83}" destId="{F8E70300-4F2D-C848-8AD4-51E7B309875C}" srcOrd="2" destOrd="0" presId="urn:microsoft.com/office/officeart/2005/8/layout/vList5"/>
    <dgm:cxn modelId="{75AD34F1-EE6F-4E64-9BFA-974283656180}" type="presParOf" srcId="{F8E70300-4F2D-C848-8AD4-51E7B309875C}" destId="{F6E29D23-B458-F64A-BF30-F21ADD4D13DB}" srcOrd="0" destOrd="0" presId="urn:microsoft.com/office/officeart/2005/8/layout/vList5"/>
    <dgm:cxn modelId="{ECB17819-5097-42A6-9CBB-75021F5B1F11}" type="presParOf" srcId="{F8E70300-4F2D-C848-8AD4-51E7B309875C}" destId="{0890098F-E106-E846-949F-EE9492D0EF3E}" srcOrd="1" destOrd="0" presId="urn:microsoft.com/office/officeart/2005/8/layout/vList5"/>
    <dgm:cxn modelId="{6D67FC74-0DB0-40E7-AD44-D08A17514AF1}" type="presParOf" srcId="{2E5AA980-FE13-6343-868C-586637EE6F83}" destId="{ADAF062F-CEEB-E443-92D2-8DCD9C13089E}" srcOrd="3" destOrd="0" presId="urn:microsoft.com/office/officeart/2005/8/layout/vList5"/>
    <dgm:cxn modelId="{873E1B37-9A52-4802-94D1-46131E952858}" type="presParOf" srcId="{2E5AA980-FE13-6343-868C-586637EE6F83}" destId="{D16EAB47-8D78-224C-B41E-DDC61CFF2FDF}" srcOrd="4" destOrd="0" presId="urn:microsoft.com/office/officeart/2005/8/layout/vList5"/>
    <dgm:cxn modelId="{76A1E074-C834-4534-9A30-B7A27092D047}" type="presParOf" srcId="{D16EAB47-8D78-224C-B41E-DDC61CFF2FDF}" destId="{98ED3717-0526-D14B-8794-8C0A98C66DF2}" srcOrd="0" destOrd="0" presId="urn:microsoft.com/office/officeart/2005/8/layout/vList5"/>
    <dgm:cxn modelId="{16380789-4578-4BDC-81C9-48F6EC256193}" type="presParOf" srcId="{D16EAB47-8D78-224C-B41E-DDC61CFF2FDF}" destId="{2F8A4CA4-61AA-164D-8C15-80C851506FF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3A283D-6D23-8040-A95B-211BFD251B82}"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E07818AD-8B81-5546-ADB1-7F24BC16CFFC}">
      <dgm:prSet custT="1"/>
      <dgm:spPr/>
      <dgm:t>
        <a:bodyPr/>
        <a:lstStyle/>
        <a:p>
          <a:pPr rtl="0"/>
          <a:r>
            <a:rPr lang="zh-CN" altLang="en-US" sz="2800" dirty="0"/>
            <a:t>四个术语</a:t>
          </a:r>
          <a:r>
            <a:rPr lang="en-US" sz="2800" dirty="0"/>
            <a:t>:</a:t>
          </a:r>
        </a:p>
      </dgm:t>
    </dgm:pt>
    <dgm:pt modelId="{E6C7C4A7-B880-AF4A-80DA-3FB3900D6263}" type="parTrans" cxnId="{248F6DDF-CA71-0C4C-A7B8-68DBE321A5C9}">
      <dgm:prSet/>
      <dgm:spPr/>
      <dgm:t>
        <a:bodyPr/>
        <a:lstStyle/>
        <a:p>
          <a:endParaRPr lang="en-US"/>
        </a:p>
      </dgm:t>
    </dgm:pt>
    <dgm:pt modelId="{32725903-370C-4E4F-9034-6CE35C48BF5E}" type="sibTrans" cxnId="{248F6DDF-CA71-0C4C-A7B8-68DBE321A5C9}">
      <dgm:prSet/>
      <dgm:spPr/>
      <dgm:t>
        <a:bodyPr/>
        <a:lstStyle/>
        <a:p>
          <a:endParaRPr lang="en-US"/>
        </a:p>
      </dgm:t>
    </dgm:pt>
    <dgm:pt modelId="{468EAADB-8364-DC42-9542-06ADEC9F5739}">
      <dgm:prSet custT="1"/>
      <dgm:spPr/>
      <dgm:t>
        <a:bodyPr/>
        <a:lstStyle/>
        <a:p>
          <a:pPr rtl="0"/>
          <a:r>
            <a:rPr lang="zh-CN" altLang="en-US" sz="2800" dirty="0"/>
            <a:t>域</a:t>
          </a:r>
          <a:endParaRPr lang="en-US" sz="2800" dirty="0"/>
        </a:p>
      </dgm:t>
    </dgm:pt>
    <dgm:pt modelId="{6F92C9EF-3BD7-2946-83CF-375D814F6937}" type="parTrans" cxnId="{1BB65DBC-1854-1142-8C68-73316F955722}">
      <dgm:prSet/>
      <dgm:spPr/>
      <dgm:t>
        <a:bodyPr/>
        <a:lstStyle/>
        <a:p>
          <a:endParaRPr lang="en-US" dirty="0"/>
        </a:p>
      </dgm:t>
    </dgm:pt>
    <dgm:pt modelId="{6FA9D3E0-6159-7949-8702-0946F3D95749}" type="sibTrans" cxnId="{1BB65DBC-1854-1142-8C68-73316F955722}">
      <dgm:prSet/>
      <dgm:spPr/>
      <dgm:t>
        <a:bodyPr/>
        <a:lstStyle/>
        <a:p>
          <a:endParaRPr lang="en-US"/>
        </a:p>
      </dgm:t>
    </dgm:pt>
    <dgm:pt modelId="{3FD5B1E6-9DFE-1D44-AE51-AC80C582B774}">
      <dgm:prSet custT="1"/>
      <dgm:spPr/>
      <dgm:t>
        <a:bodyPr/>
        <a:lstStyle/>
        <a:p>
          <a:pPr rtl="0"/>
          <a:r>
            <a:rPr lang="zh-CN" altLang="en-US" sz="2800" dirty="0"/>
            <a:t>记录</a:t>
          </a:r>
          <a:endParaRPr lang="en-US" sz="2800" dirty="0"/>
        </a:p>
      </dgm:t>
    </dgm:pt>
    <dgm:pt modelId="{B21D3589-ED31-434C-BC65-AA358609875C}" type="parTrans" cxnId="{87EEECC2-6D65-A342-8CC7-59A6409EDFBD}">
      <dgm:prSet/>
      <dgm:spPr/>
      <dgm:t>
        <a:bodyPr/>
        <a:lstStyle/>
        <a:p>
          <a:endParaRPr lang="en-US" dirty="0"/>
        </a:p>
      </dgm:t>
    </dgm:pt>
    <dgm:pt modelId="{5C353675-6394-8F45-AF3D-C3E991430D51}" type="sibTrans" cxnId="{87EEECC2-6D65-A342-8CC7-59A6409EDFBD}">
      <dgm:prSet/>
      <dgm:spPr/>
      <dgm:t>
        <a:bodyPr/>
        <a:lstStyle/>
        <a:p>
          <a:endParaRPr lang="en-US"/>
        </a:p>
      </dgm:t>
    </dgm:pt>
    <dgm:pt modelId="{93A8EBB6-429A-8645-A714-32B00293291F}">
      <dgm:prSet custT="1"/>
      <dgm:spPr/>
      <dgm:t>
        <a:bodyPr/>
        <a:lstStyle/>
        <a:p>
          <a:pPr rtl="0"/>
          <a:r>
            <a:rPr lang="zh-CN" altLang="en-US" sz="2800" dirty="0"/>
            <a:t>文件</a:t>
          </a:r>
          <a:endParaRPr lang="en-US" sz="2800" dirty="0"/>
        </a:p>
      </dgm:t>
    </dgm:pt>
    <dgm:pt modelId="{4A6D80FA-CDDC-2043-A951-1553B74E447B}" type="parTrans" cxnId="{5A389053-CE66-1B4F-8D1F-A7928F04B62A}">
      <dgm:prSet/>
      <dgm:spPr/>
      <dgm:t>
        <a:bodyPr/>
        <a:lstStyle/>
        <a:p>
          <a:endParaRPr lang="en-US" dirty="0"/>
        </a:p>
      </dgm:t>
    </dgm:pt>
    <dgm:pt modelId="{8F40DE2F-2A56-1245-9478-F7DC9B0695BC}" type="sibTrans" cxnId="{5A389053-CE66-1B4F-8D1F-A7928F04B62A}">
      <dgm:prSet/>
      <dgm:spPr/>
      <dgm:t>
        <a:bodyPr/>
        <a:lstStyle/>
        <a:p>
          <a:endParaRPr lang="en-US"/>
        </a:p>
      </dgm:t>
    </dgm:pt>
    <dgm:pt modelId="{D1C8462E-C5A3-9E4A-8B3C-09F4951B4995}">
      <dgm:prSet custT="1"/>
      <dgm:spPr/>
      <dgm:t>
        <a:bodyPr/>
        <a:lstStyle/>
        <a:p>
          <a:pPr rtl="0"/>
          <a:r>
            <a:rPr lang="zh-CN" altLang="en-US" sz="2800" dirty="0"/>
            <a:t>数据库</a:t>
          </a:r>
          <a:endParaRPr lang="en-NZ" sz="2800" dirty="0"/>
        </a:p>
      </dgm:t>
    </dgm:pt>
    <dgm:pt modelId="{A87DA8A3-932D-B349-803D-11E98ED00AC1}" type="parTrans" cxnId="{E5D98FFE-700D-B44B-95F7-169642217197}">
      <dgm:prSet/>
      <dgm:spPr/>
      <dgm:t>
        <a:bodyPr/>
        <a:lstStyle/>
        <a:p>
          <a:endParaRPr lang="en-US" dirty="0"/>
        </a:p>
      </dgm:t>
    </dgm:pt>
    <dgm:pt modelId="{514CE7E4-A44F-EE40-91A3-49CA2C3B60FB}" type="sibTrans" cxnId="{E5D98FFE-700D-B44B-95F7-169642217197}">
      <dgm:prSet/>
      <dgm:spPr/>
      <dgm:t>
        <a:bodyPr/>
        <a:lstStyle/>
        <a:p>
          <a:endParaRPr lang="en-US"/>
        </a:p>
      </dgm:t>
    </dgm:pt>
    <dgm:pt modelId="{C7ECC243-90C3-034B-9140-31F202999C11}" type="pres">
      <dgm:prSet presAssocID="{0E3A283D-6D23-8040-A95B-211BFD251B82}" presName="hierChild1" presStyleCnt="0">
        <dgm:presLayoutVars>
          <dgm:chPref val="1"/>
          <dgm:dir/>
          <dgm:animOne val="branch"/>
          <dgm:animLvl val="lvl"/>
          <dgm:resizeHandles/>
        </dgm:presLayoutVars>
      </dgm:prSet>
      <dgm:spPr/>
    </dgm:pt>
    <dgm:pt modelId="{723722C5-2C23-6146-B256-53F340132300}" type="pres">
      <dgm:prSet presAssocID="{E07818AD-8B81-5546-ADB1-7F24BC16CFFC}" presName="hierRoot1" presStyleCnt="0"/>
      <dgm:spPr/>
    </dgm:pt>
    <dgm:pt modelId="{92227720-2BC5-8A4C-BA76-038DB412A71B}" type="pres">
      <dgm:prSet presAssocID="{E07818AD-8B81-5546-ADB1-7F24BC16CFFC}" presName="composite" presStyleCnt="0"/>
      <dgm:spPr/>
    </dgm:pt>
    <dgm:pt modelId="{6A66E666-AECB-E845-A4C7-B3694BB66F70}" type="pres">
      <dgm:prSet presAssocID="{E07818AD-8B81-5546-ADB1-7F24BC16CFFC}" presName="background" presStyleLbl="node0" presStyleIdx="0" presStyleCnt="1"/>
      <dgm:spPr>
        <a:effectLst/>
      </dgm:spPr>
    </dgm:pt>
    <dgm:pt modelId="{135254D4-18FE-5C49-9367-0B38361C2432}" type="pres">
      <dgm:prSet presAssocID="{E07818AD-8B81-5546-ADB1-7F24BC16CFFC}" presName="text" presStyleLbl="fgAcc0" presStyleIdx="0" presStyleCnt="1" custScaleX="232524" custScaleY="157715">
        <dgm:presLayoutVars>
          <dgm:chPref val="3"/>
        </dgm:presLayoutVars>
      </dgm:prSet>
      <dgm:spPr/>
    </dgm:pt>
    <dgm:pt modelId="{C79524BF-9AAE-6341-BDBD-2829611E2735}" type="pres">
      <dgm:prSet presAssocID="{E07818AD-8B81-5546-ADB1-7F24BC16CFFC}" presName="hierChild2" presStyleCnt="0"/>
      <dgm:spPr/>
    </dgm:pt>
    <dgm:pt modelId="{4426E0D2-BCF4-864E-A32F-C65AB56756C4}" type="pres">
      <dgm:prSet presAssocID="{6F92C9EF-3BD7-2946-83CF-375D814F6937}" presName="Name10" presStyleLbl="parChTrans1D2" presStyleIdx="0" presStyleCnt="4"/>
      <dgm:spPr/>
    </dgm:pt>
    <dgm:pt modelId="{F12C9E40-57A9-CC41-82F0-50E1E3B4F1B0}" type="pres">
      <dgm:prSet presAssocID="{468EAADB-8364-DC42-9542-06ADEC9F5739}" presName="hierRoot2" presStyleCnt="0"/>
      <dgm:spPr/>
    </dgm:pt>
    <dgm:pt modelId="{EFC024EB-E98F-2143-8485-39C37DEAC4A8}" type="pres">
      <dgm:prSet presAssocID="{468EAADB-8364-DC42-9542-06ADEC9F5739}" presName="composite2" presStyleCnt="0"/>
      <dgm:spPr/>
    </dgm:pt>
    <dgm:pt modelId="{348ECF5B-3EE2-1E45-9D6B-57C40CF89F67}" type="pres">
      <dgm:prSet presAssocID="{468EAADB-8364-DC42-9542-06ADEC9F5739}" presName="background2" presStyleLbl="node2" presStyleIdx="0" presStyleCnt="4"/>
      <dgm:spPr/>
    </dgm:pt>
    <dgm:pt modelId="{CBC2EF49-3A00-B740-B24E-2601F997E19D}" type="pres">
      <dgm:prSet presAssocID="{468EAADB-8364-DC42-9542-06ADEC9F5739}" presName="text2" presStyleLbl="fgAcc2" presStyleIdx="0" presStyleCnt="4">
        <dgm:presLayoutVars>
          <dgm:chPref val="3"/>
        </dgm:presLayoutVars>
      </dgm:prSet>
      <dgm:spPr/>
    </dgm:pt>
    <dgm:pt modelId="{B702D11F-B5F2-FB47-86C6-57360925E7FB}" type="pres">
      <dgm:prSet presAssocID="{468EAADB-8364-DC42-9542-06ADEC9F5739}" presName="hierChild3" presStyleCnt="0"/>
      <dgm:spPr/>
    </dgm:pt>
    <dgm:pt modelId="{1F3DF3BB-DDBD-3046-873A-A4511443B9F5}" type="pres">
      <dgm:prSet presAssocID="{B21D3589-ED31-434C-BC65-AA358609875C}" presName="Name10" presStyleLbl="parChTrans1D2" presStyleIdx="1" presStyleCnt="4"/>
      <dgm:spPr/>
    </dgm:pt>
    <dgm:pt modelId="{5108CB57-F98F-4D4D-BAB8-DCADC29AD4DE}" type="pres">
      <dgm:prSet presAssocID="{3FD5B1E6-9DFE-1D44-AE51-AC80C582B774}" presName="hierRoot2" presStyleCnt="0"/>
      <dgm:spPr/>
    </dgm:pt>
    <dgm:pt modelId="{B04DB3E4-CE43-E246-9DD9-5C389578CEE9}" type="pres">
      <dgm:prSet presAssocID="{3FD5B1E6-9DFE-1D44-AE51-AC80C582B774}" presName="composite2" presStyleCnt="0"/>
      <dgm:spPr/>
    </dgm:pt>
    <dgm:pt modelId="{C708EC25-0655-F348-B3C6-7735C9375F08}" type="pres">
      <dgm:prSet presAssocID="{3FD5B1E6-9DFE-1D44-AE51-AC80C582B774}" presName="background2" presStyleLbl="node2" presStyleIdx="1" presStyleCnt="4"/>
      <dgm:spPr/>
    </dgm:pt>
    <dgm:pt modelId="{B36054F3-B357-7945-A195-AF2F6D08F54A}" type="pres">
      <dgm:prSet presAssocID="{3FD5B1E6-9DFE-1D44-AE51-AC80C582B774}" presName="text2" presStyleLbl="fgAcc2" presStyleIdx="1" presStyleCnt="4">
        <dgm:presLayoutVars>
          <dgm:chPref val="3"/>
        </dgm:presLayoutVars>
      </dgm:prSet>
      <dgm:spPr/>
    </dgm:pt>
    <dgm:pt modelId="{F2DCF1FE-5E46-5144-B6A1-D5B7377185F9}" type="pres">
      <dgm:prSet presAssocID="{3FD5B1E6-9DFE-1D44-AE51-AC80C582B774}" presName="hierChild3" presStyleCnt="0"/>
      <dgm:spPr/>
    </dgm:pt>
    <dgm:pt modelId="{40B5A5E9-2C43-C040-8884-DEE5B3A4A1AE}" type="pres">
      <dgm:prSet presAssocID="{4A6D80FA-CDDC-2043-A951-1553B74E447B}" presName="Name10" presStyleLbl="parChTrans1D2" presStyleIdx="2" presStyleCnt="4"/>
      <dgm:spPr/>
    </dgm:pt>
    <dgm:pt modelId="{45AC472C-AEE3-664F-906C-09012B5B1CF8}" type="pres">
      <dgm:prSet presAssocID="{93A8EBB6-429A-8645-A714-32B00293291F}" presName="hierRoot2" presStyleCnt="0"/>
      <dgm:spPr/>
    </dgm:pt>
    <dgm:pt modelId="{41E5E0A5-F2CD-2849-8ED7-8E7FFB03876B}" type="pres">
      <dgm:prSet presAssocID="{93A8EBB6-429A-8645-A714-32B00293291F}" presName="composite2" presStyleCnt="0"/>
      <dgm:spPr/>
    </dgm:pt>
    <dgm:pt modelId="{2041D32A-7C58-944B-AE48-E1F459C70BE2}" type="pres">
      <dgm:prSet presAssocID="{93A8EBB6-429A-8645-A714-32B00293291F}" presName="background2" presStyleLbl="node2" presStyleIdx="2" presStyleCnt="4"/>
      <dgm:spPr/>
    </dgm:pt>
    <dgm:pt modelId="{25B7CDE5-8D8B-9945-A882-7FB6F18333ED}" type="pres">
      <dgm:prSet presAssocID="{93A8EBB6-429A-8645-A714-32B00293291F}" presName="text2" presStyleLbl="fgAcc2" presStyleIdx="2" presStyleCnt="4">
        <dgm:presLayoutVars>
          <dgm:chPref val="3"/>
        </dgm:presLayoutVars>
      </dgm:prSet>
      <dgm:spPr/>
    </dgm:pt>
    <dgm:pt modelId="{896BB9C9-ADDB-E744-897C-2B484FD84DC8}" type="pres">
      <dgm:prSet presAssocID="{93A8EBB6-429A-8645-A714-32B00293291F}" presName="hierChild3" presStyleCnt="0"/>
      <dgm:spPr/>
    </dgm:pt>
    <dgm:pt modelId="{8FF2F759-86E2-4147-9527-AB31EC631D82}" type="pres">
      <dgm:prSet presAssocID="{A87DA8A3-932D-B349-803D-11E98ED00AC1}" presName="Name10" presStyleLbl="parChTrans1D2" presStyleIdx="3" presStyleCnt="4"/>
      <dgm:spPr/>
    </dgm:pt>
    <dgm:pt modelId="{EDA1CCE7-63E5-8244-A138-F6F21248BA31}" type="pres">
      <dgm:prSet presAssocID="{D1C8462E-C5A3-9E4A-8B3C-09F4951B4995}" presName="hierRoot2" presStyleCnt="0"/>
      <dgm:spPr/>
    </dgm:pt>
    <dgm:pt modelId="{7EC2BF97-23E7-5C41-BF96-FBA21E93DA8E}" type="pres">
      <dgm:prSet presAssocID="{D1C8462E-C5A3-9E4A-8B3C-09F4951B4995}" presName="composite2" presStyleCnt="0"/>
      <dgm:spPr/>
    </dgm:pt>
    <dgm:pt modelId="{3B00128F-3F47-A948-95B9-868745CF4B7C}" type="pres">
      <dgm:prSet presAssocID="{D1C8462E-C5A3-9E4A-8B3C-09F4951B4995}" presName="background2" presStyleLbl="node2" presStyleIdx="3" presStyleCnt="4"/>
      <dgm:spPr/>
    </dgm:pt>
    <dgm:pt modelId="{7EA8391C-CA03-074D-861E-E07A7C6092A6}" type="pres">
      <dgm:prSet presAssocID="{D1C8462E-C5A3-9E4A-8B3C-09F4951B4995}" presName="text2" presStyleLbl="fgAcc2" presStyleIdx="3" presStyleCnt="4" custScaleX="109474" custScaleY="104512">
        <dgm:presLayoutVars>
          <dgm:chPref val="3"/>
        </dgm:presLayoutVars>
      </dgm:prSet>
      <dgm:spPr/>
    </dgm:pt>
    <dgm:pt modelId="{B79BB63F-4EE6-B84E-8741-268DE224A2DE}" type="pres">
      <dgm:prSet presAssocID="{D1C8462E-C5A3-9E4A-8B3C-09F4951B4995}" presName="hierChild3" presStyleCnt="0"/>
      <dgm:spPr/>
    </dgm:pt>
  </dgm:ptLst>
  <dgm:cxnLst>
    <dgm:cxn modelId="{877E7D19-939F-4B54-AD09-1DAB2CA08181}" type="presOf" srcId="{A87DA8A3-932D-B349-803D-11E98ED00AC1}" destId="{8FF2F759-86E2-4147-9527-AB31EC631D82}" srcOrd="0" destOrd="0" presId="urn:microsoft.com/office/officeart/2005/8/layout/hierarchy1"/>
    <dgm:cxn modelId="{D3728D32-6C28-42A0-8098-428305B9F17E}" type="presOf" srcId="{B21D3589-ED31-434C-BC65-AA358609875C}" destId="{1F3DF3BB-DDBD-3046-873A-A4511443B9F5}" srcOrd="0" destOrd="0" presId="urn:microsoft.com/office/officeart/2005/8/layout/hierarchy1"/>
    <dgm:cxn modelId="{AEA77734-8FF7-42D4-8B6F-F5D4FC5E5265}" type="presOf" srcId="{E07818AD-8B81-5546-ADB1-7F24BC16CFFC}" destId="{135254D4-18FE-5C49-9367-0B38361C2432}" srcOrd="0" destOrd="0" presId="urn:microsoft.com/office/officeart/2005/8/layout/hierarchy1"/>
    <dgm:cxn modelId="{19A3C63B-954E-4345-A347-0F3DC9F6DA1B}" type="presOf" srcId="{D1C8462E-C5A3-9E4A-8B3C-09F4951B4995}" destId="{7EA8391C-CA03-074D-861E-E07A7C6092A6}" srcOrd="0" destOrd="0" presId="urn:microsoft.com/office/officeart/2005/8/layout/hierarchy1"/>
    <dgm:cxn modelId="{5A389053-CE66-1B4F-8D1F-A7928F04B62A}" srcId="{E07818AD-8B81-5546-ADB1-7F24BC16CFFC}" destId="{93A8EBB6-429A-8645-A714-32B00293291F}" srcOrd="2" destOrd="0" parTransId="{4A6D80FA-CDDC-2043-A951-1553B74E447B}" sibTransId="{8F40DE2F-2A56-1245-9478-F7DC9B0695BC}"/>
    <dgm:cxn modelId="{97932269-6DA0-47B2-8A34-A76CF944EE3A}" type="presOf" srcId="{0E3A283D-6D23-8040-A95B-211BFD251B82}" destId="{C7ECC243-90C3-034B-9140-31F202999C11}" srcOrd="0" destOrd="0" presId="urn:microsoft.com/office/officeart/2005/8/layout/hierarchy1"/>
    <dgm:cxn modelId="{6F047A83-72E3-4E82-AE2A-306C551AA9DB}" type="presOf" srcId="{93A8EBB6-429A-8645-A714-32B00293291F}" destId="{25B7CDE5-8D8B-9945-A882-7FB6F18333ED}" srcOrd="0" destOrd="0" presId="urn:microsoft.com/office/officeart/2005/8/layout/hierarchy1"/>
    <dgm:cxn modelId="{915DACA0-01D4-436D-A241-B48EF35A5DEB}" type="presOf" srcId="{4A6D80FA-CDDC-2043-A951-1553B74E447B}" destId="{40B5A5E9-2C43-C040-8884-DEE5B3A4A1AE}" srcOrd="0" destOrd="0" presId="urn:microsoft.com/office/officeart/2005/8/layout/hierarchy1"/>
    <dgm:cxn modelId="{1BB65DBC-1854-1142-8C68-73316F955722}" srcId="{E07818AD-8B81-5546-ADB1-7F24BC16CFFC}" destId="{468EAADB-8364-DC42-9542-06ADEC9F5739}" srcOrd="0" destOrd="0" parTransId="{6F92C9EF-3BD7-2946-83CF-375D814F6937}" sibTransId="{6FA9D3E0-6159-7949-8702-0946F3D95749}"/>
    <dgm:cxn modelId="{87EEECC2-6D65-A342-8CC7-59A6409EDFBD}" srcId="{E07818AD-8B81-5546-ADB1-7F24BC16CFFC}" destId="{3FD5B1E6-9DFE-1D44-AE51-AC80C582B774}" srcOrd="1" destOrd="0" parTransId="{B21D3589-ED31-434C-BC65-AA358609875C}" sibTransId="{5C353675-6394-8F45-AF3D-C3E991430D51}"/>
    <dgm:cxn modelId="{05B05ACB-052C-4D37-9969-FCDB61D843E5}" type="presOf" srcId="{3FD5B1E6-9DFE-1D44-AE51-AC80C582B774}" destId="{B36054F3-B357-7945-A195-AF2F6D08F54A}" srcOrd="0" destOrd="0" presId="urn:microsoft.com/office/officeart/2005/8/layout/hierarchy1"/>
    <dgm:cxn modelId="{EBB24CD8-20C1-4D3E-85D9-FD2FF9BCE043}" type="presOf" srcId="{6F92C9EF-3BD7-2946-83CF-375D814F6937}" destId="{4426E0D2-BCF4-864E-A32F-C65AB56756C4}" srcOrd="0" destOrd="0" presId="urn:microsoft.com/office/officeart/2005/8/layout/hierarchy1"/>
    <dgm:cxn modelId="{248F6DDF-CA71-0C4C-A7B8-68DBE321A5C9}" srcId="{0E3A283D-6D23-8040-A95B-211BFD251B82}" destId="{E07818AD-8B81-5546-ADB1-7F24BC16CFFC}" srcOrd="0" destOrd="0" parTransId="{E6C7C4A7-B880-AF4A-80DA-3FB3900D6263}" sibTransId="{32725903-370C-4E4F-9034-6CE35C48BF5E}"/>
    <dgm:cxn modelId="{D872BFE4-7FA9-4676-B120-7A8AB1C9E19A}" type="presOf" srcId="{468EAADB-8364-DC42-9542-06ADEC9F5739}" destId="{CBC2EF49-3A00-B740-B24E-2601F997E19D}" srcOrd="0" destOrd="0" presId="urn:microsoft.com/office/officeart/2005/8/layout/hierarchy1"/>
    <dgm:cxn modelId="{E5D98FFE-700D-B44B-95F7-169642217197}" srcId="{E07818AD-8B81-5546-ADB1-7F24BC16CFFC}" destId="{D1C8462E-C5A3-9E4A-8B3C-09F4951B4995}" srcOrd="3" destOrd="0" parTransId="{A87DA8A3-932D-B349-803D-11E98ED00AC1}" sibTransId="{514CE7E4-A44F-EE40-91A3-49CA2C3B60FB}"/>
    <dgm:cxn modelId="{AB15A2D5-A111-43D2-9CB8-1ABDB67A249A}" type="presParOf" srcId="{C7ECC243-90C3-034B-9140-31F202999C11}" destId="{723722C5-2C23-6146-B256-53F340132300}" srcOrd="0" destOrd="0" presId="urn:microsoft.com/office/officeart/2005/8/layout/hierarchy1"/>
    <dgm:cxn modelId="{9C5419E0-9EC3-49FA-8710-303E492C15A4}" type="presParOf" srcId="{723722C5-2C23-6146-B256-53F340132300}" destId="{92227720-2BC5-8A4C-BA76-038DB412A71B}" srcOrd="0" destOrd="0" presId="urn:microsoft.com/office/officeart/2005/8/layout/hierarchy1"/>
    <dgm:cxn modelId="{F0DC2086-7113-4550-BBE9-C2AD97E1581E}" type="presParOf" srcId="{92227720-2BC5-8A4C-BA76-038DB412A71B}" destId="{6A66E666-AECB-E845-A4C7-B3694BB66F70}" srcOrd="0" destOrd="0" presId="urn:microsoft.com/office/officeart/2005/8/layout/hierarchy1"/>
    <dgm:cxn modelId="{FE712A69-7617-43B5-BD35-03C91C9E5DD2}" type="presParOf" srcId="{92227720-2BC5-8A4C-BA76-038DB412A71B}" destId="{135254D4-18FE-5C49-9367-0B38361C2432}" srcOrd="1" destOrd="0" presId="urn:microsoft.com/office/officeart/2005/8/layout/hierarchy1"/>
    <dgm:cxn modelId="{A8608FF4-208D-4618-93E4-2E2248FDAA2D}" type="presParOf" srcId="{723722C5-2C23-6146-B256-53F340132300}" destId="{C79524BF-9AAE-6341-BDBD-2829611E2735}" srcOrd="1" destOrd="0" presId="urn:microsoft.com/office/officeart/2005/8/layout/hierarchy1"/>
    <dgm:cxn modelId="{6BF000E7-CBF1-4834-95BA-571F3370903D}" type="presParOf" srcId="{C79524BF-9AAE-6341-BDBD-2829611E2735}" destId="{4426E0D2-BCF4-864E-A32F-C65AB56756C4}" srcOrd="0" destOrd="0" presId="urn:microsoft.com/office/officeart/2005/8/layout/hierarchy1"/>
    <dgm:cxn modelId="{122094E0-92DE-4504-9321-EEA75216C40C}" type="presParOf" srcId="{C79524BF-9AAE-6341-BDBD-2829611E2735}" destId="{F12C9E40-57A9-CC41-82F0-50E1E3B4F1B0}" srcOrd="1" destOrd="0" presId="urn:microsoft.com/office/officeart/2005/8/layout/hierarchy1"/>
    <dgm:cxn modelId="{0D7C3805-595B-466A-9E48-743F60FB15E6}" type="presParOf" srcId="{F12C9E40-57A9-CC41-82F0-50E1E3B4F1B0}" destId="{EFC024EB-E98F-2143-8485-39C37DEAC4A8}" srcOrd="0" destOrd="0" presId="urn:microsoft.com/office/officeart/2005/8/layout/hierarchy1"/>
    <dgm:cxn modelId="{3F75BEA6-3852-4166-8020-092FA0A9B0AF}" type="presParOf" srcId="{EFC024EB-E98F-2143-8485-39C37DEAC4A8}" destId="{348ECF5B-3EE2-1E45-9D6B-57C40CF89F67}" srcOrd="0" destOrd="0" presId="urn:microsoft.com/office/officeart/2005/8/layout/hierarchy1"/>
    <dgm:cxn modelId="{E4B7C7F6-8B67-435D-AEF9-D4EE7B8562D7}" type="presParOf" srcId="{EFC024EB-E98F-2143-8485-39C37DEAC4A8}" destId="{CBC2EF49-3A00-B740-B24E-2601F997E19D}" srcOrd="1" destOrd="0" presId="urn:microsoft.com/office/officeart/2005/8/layout/hierarchy1"/>
    <dgm:cxn modelId="{1F79A1FF-E6D0-4F38-8D72-CCEFC92C7822}" type="presParOf" srcId="{F12C9E40-57A9-CC41-82F0-50E1E3B4F1B0}" destId="{B702D11F-B5F2-FB47-86C6-57360925E7FB}" srcOrd="1" destOrd="0" presId="urn:microsoft.com/office/officeart/2005/8/layout/hierarchy1"/>
    <dgm:cxn modelId="{4FFF4471-0CE8-4808-BC7F-D0EAF42F6D93}" type="presParOf" srcId="{C79524BF-9AAE-6341-BDBD-2829611E2735}" destId="{1F3DF3BB-DDBD-3046-873A-A4511443B9F5}" srcOrd="2" destOrd="0" presId="urn:microsoft.com/office/officeart/2005/8/layout/hierarchy1"/>
    <dgm:cxn modelId="{9423C4E0-4826-45BA-B051-5620904DF2F1}" type="presParOf" srcId="{C79524BF-9AAE-6341-BDBD-2829611E2735}" destId="{5108CB57-F98F-4D4D-BAB8-DCADC29AD4DE}" srcOrd="3" destOrd="0" presId="urn:microsoft.com/office/officeart/2005/8/layout/hierarchy1"/>
    <dgm:cxn modelId="{D9E8E2BE-FA92-4F14-9884-A7AD0625ACC2}" type="presParOf" srcId="{5108CB57-F98F-4D4D-BAB8-DCADC29AD4DE}" destId="{B04DB3E4-CE43-E246-9DD9-5C389578CEE9}" srcOrd="0" destOrd="0" presId="urn:microsoft.com/office/officeart/2005/8/layout/hierarchy1"/>
    <dgm:cxn modelId="{30439113-E7C6-447C-B458-D5AE488B0D24}" type="presParOf" srcId="{B04DB3E4-CE43-E246-9DD9-5C389578CEE9}" destId="{C708EC25-0655-F348-B3C6-7735C9375F08}" srcOrd="0" destOrd="0" presId="urn:microsoft.com/office/officeart/2005/8/layout/hierarchy1"/>
    <dgm:cxn modelId="{B4AE884A-9B47-47B1-8A4D-0E60DC50B2BE}" type="presParOf" srcId="{B04DB3E4-CE43-E246-9DD9-5C389578CEE9}" destId="{B36054F3-B357-7945-A195-AF2F6D08F54A}" srcOrd="1" destOrd="0" presId="urn:microsoft.com/office/officeart/2005/8/layout/hierarchy1"/>
    <dgm:cxn modelId="{0F0775FC-937A-4E42-9D4B-686D7732D393}" type="presParOf" srcId="{5108CB57-F98F-4D4D-BAB8-DCADC29AD4DE}" destId="{F2DCF1FE-5E46-5144-B6A1-D5B7377185F9}" srcOrd="1" destOrd="0" presId="urn:microsoft.com/office/officeart/2005/8/layout/hierarchy1"/>
    <dgm:cxn modelId="{AA67F10A-2593-4678-8535-853EC06145CF}" type="presParOf" srcId="{C79524BF-9AAE-6341-BDBD-2829611E2735}" destId="{40B5A5E9-2C43-C040-8884-DEE5B3A4A1AE}" srcOrd="4" destOrd="0" presId="urn:microsoft.com/office/officeart/2005/8/layout/hierarchy1"/>
    <dgm:cxn modelId="{6B1AD901-565D-432D-80BD-482DA3EB187C}" type="presParOf" srcId="{C79524BF-9AAE-6341-BDBD-2829611E2735}" destId="{45AC472C-AEE3-664F-906C-09012B5B1CF8}" srcOrd="5" destOrd="0" presId="urn:microsoft.com/office/officeart/2005/8/layout/hierarchy1"/>
    <dgm:cxn modelId="{B48850BE-927F-41EF-9879-C5A38A7E2F27}" type="presParOf" srcId="{45AC472C-AEE3-664F-906C-09012B5B1CF8}" destId="{41E5E0A5-F2CD-2849-8ED7-8E7FFB03876B}" srcOrd="0" destOrd="0" presId="urn:microsoft.com/office/officeart/2005/8/layout/hierarchy1"/>
    <dgm:cxn modelId="{E006A12A-5175-4781-A36A-4CA0EEC38091}" type="presParOf" srcId="{41E5E0A5-F2CD-2849-8ED7-8E7FFB03876B}" destId="{2041D32A-7C58-944B-AE48-E1F459C70BE2}" srcOrd="0" destOrd="0" presId="urn:microsoft.com/office/officeart/2005/8/layout/hierarchy1"/>
    <dgm:cxn modelId="{AD2107E7-050D-4537-8129-0F54EC44BD2D}" type="presParOf" srcId="{41E5E0A5-F2CD-2849-8ED7-8E7FFB03876B}" destId="{25B7CDE5-8D8B-9945-A882-7FB6F18333ED}" srcOrd="1" destOrd="0" presId="urn:microsoft.com/office/officeart/2005/8/layout/hierarchy1"/>
    <dgm:cxn modelId="{0E1A4594-1E55-4105-ACFC-4359946CD500}" type="presParOf" srcId="{45AC472C-AEE3-664F-906C-09012B5B1CF8}" destId="{896BB9C9-ADDB-E744-897C-2B484FD84DC8}" srcOrd="1" destOrd="0" presId="urn:microsoft.com/office/officeart/2005/8/layout/hierarchy1"/>
    <dgm:cxn modelId="{B1F5A188-E5BD-441A-A0E4-6DBB7CD989CB}" type="presParOf" srcId="{C79524BF-9AAE-6341-BDBD-2829611E2735}" destId="{8FF2F759-86E2-4147-9527-AB31EC631D82}" srcOrd="6" destOrd="0" presId="urn:microsoft.com/office/officeart/2005/8/layout/hierarchy1"/>
    <dgm:cxn modelId="{2B9EBFB2-B696-41C0-A66F-0CFB2E373E77}" type="presParOf" srcId="{C79524BF-9AAE-6341-BDBD-2829611E2735}" destId="{EDA1CCE7-63E5-8244-A138-F6F21248BA31}" srcOrd="7" destOrd="0" presId="urn:microsoft.com/office/officeart/2005/8/layout/hierarchy1"/>
    <dgm:cxn modelId="{CFD699BE-9C7A-42BA-9342-5BA58A7B398B}" type="presParOf" srcId="{EDA1CCE7-63E5-8244-A138-F6F21248BA31}" destId="{7EC2BF97-23E7-5C41-BF96-FBA21E93DA8E}" srcOrd="0" destOrd="0" presId="urn:microsoft.com/office/officeart/2005/8/layout/hierarchy1"/>
    <dgm:cxn modelId="{0EE04E0B-DDF6-4133-8ACB-10126C2A41DE}" type="presParOf" srcId="{7EC2BF97-23E7-5C41-BF96-FBA21E93DA8E}" destId="{3B00128F-3F47-A948-95B9-868745CF4B7C}" srcOrd="0" destOrd="0" presId="urn:microsoft.com/office/officeart/2005/8/layout/hierarchy1"/>
    <dgm:cxn modelId="{634ADA95-2D7E-4794-87C1-59549C092838}" type="presParOf" srcId="{7EC2BF97-23E7-5C41-BF96-FBA21E93DA8E}" destId="{7EA8391C-CA03-074D-861E-E07A7C6092A6}" srcOrd="1" destOrd="0" presId="urn:microsoft.com/office/officeart/2005/8/layout/hierarchy1"/>
    <dgm:cxn modelId="{0A90871B-EAD5-4B5C-9C35-3E0DD574BD0C}" type="presParOf" srcId="{EDA1CCE7-63E5-8244-A138-F6F21248BA31}" destId="{B79BB63F-4EE6-B84E-8741-268DE224A2D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265A94E-CEC8-7344-BC4F-06083F0ABAD7}" type="doc">
      <dgm:prSet loTypeId="urn:microsoft.com/office/officeart/2005/8/layout/default#4" loCatId="list" qsTypeId="urn:microsoft.com/office/officeart/2005/8/quickstyle/simple4" qsCatId="simple" csTypeId="urn:microsoft.com/office/officeart/2005/8/colors/accent1_2" csCatId="accent1" phldr="1"/>
      <dgm:spPr/>
      <dgm:t>
        <a:bodyPr/>
        <a:lstStyle/>
        <a:p>
          <a:endParaRPr lang="en-US"/>
        </a:p>
      </dgm:t>
    </dgm:pt>
    <dgm:pt modelId="{39674FD1-619C-7042-860B-9C4A8C0A5ED4}">
      <dgm:prSet/>
      <dgm:spPr>
        <a:solidFill>
          <a:schemeClr val="accent1">
            <a:lumMod val="75000"/>
          </a:schemeClr>
        </a:solidFill>
        <a:effectLst>
          <a:glow rad="152400">
            <a:schemeClr val="accent2">
              <a:alpha val="75000"/>
            </a:schemeClr>
          </a:glow>
        </a:effectLst>
        <a:scene3d>
          <a:camera prst="orthographicFront"/>
          <a:lightRig rig="threePt" dir="t"/>
        </a:scene3d>
        <a:sp3d>
          <a:bevelT w="165100" prst="coolSlant"/>
        </a:sp3d>
      </dgm:spPr>
      <dgm:t>
        <a:bodyPr/>
        <a:lstStyle/>
        <a:p>
          <a:pPr rtl="0"/>
          <a:r>
            <a:rPr lang="en-US" b="1" dirty="0" err="1">
              <a:latin typeface="+mn-ea"/>
              <a:ea typeface="+mn-ea"/>
            </a:rPr>
            <a:t>目录对象</a:t>
          </a:r>
          <a:endParaRPr lang="en-US" dirty="0">
            <a:latin typeface="+mn-ea"/>
            <a:ea typeface="+mn-ea"/>
          </a:endParaRPr>
        </a:p>
      </dgm:t>
    </dgm:pt>
    <dgm:pt modelId="{9CD52B9C-04DC-4B4D-894A-1E5CEE8127B2}" type="parTrans" cxnId="{4363078A-9D25-9149-9141-F7E7D2D28501}">
      <dgm:prSet/>
      <dgm:spPr/>
      <dgm:t>
        <a:bodyPr/>
        <a:lstStyle/>
        <a:p>
          <a:endParaRPr lang="en-US">
            <a:latin typeface="+mn-ea"/>
            <a:ea typeface="+mn-ea"/>
          </a:endParaRPr>
        </a:p>
      </dgm:t>
    </dgm:pt>
    <dgm:pt modelId="{C090A6B4-1546-CA4F-A20F-A141825DBBDF}" type="sibTrans" cxnId="{4363078A-9D25-9149-9141-F7E7D2D28501}">
      <dgm:prSet/>
      <dgm:spPr/>
      <dgm:t>
        <a:bodyPr/>
        <a:lstStyle/>
        <a:p>
          <a:endParaRPr lang="en-US">
            <a:latin typeface="+mn-ea"/>
            <a:ea typeface="+mn-ea"/>
          </a:endParaRPr>
        </a:p>
      </dgm:t>
    </dgm:pt>
    <dgm:pt modelId="{AA227559-A15D-AD4B-A94E-55763B07D39F}">
      <dgm:prSet/>
      <dgm:spPr>
        <a:solidFill>
          <a:schemeClr val="accent1">
            <a:lumMod val="75000"/>
          </a:schemeClr>
        </a:solidFill>
        <a:effectLst>
          <a:glow rad="152400">
            <a:schemeClr val="accent2">
              <a:alpha val="75000"/>
            </a:schemeClr>
          </a:glow>
        </a:effectLst>
        <a:scene3d>
          <a:camera prst="orthographicFront"/>
          <a:lightRig rig="threePt" dir="t"/>
        </a:scene3d>
        <a:sp3d>
          <a:bevelT w="165100" prst="coolSlant"/>
        </a:sp3d>
      </dgm:spPr>
      <dgm:t>
        <a:bodyPr/>
        <a:lstStyle/>
        <a:p>
          <a:pPr rtl="0"/>
          <a:r>
            <a:rPr lang="en-US" dirty="0" err="1">
              <a:latin typeface="+mn-ea"/>
              <a:ea typeface="+mn-ea"/>
            </a:rPr>
            <a:t>代表一个具体的目录</a:t>
          </a:r>
          <a:endParaRPr lang="en-US" dirty="0">
            <a:latin typeface="+mn-ea"/>
            <a:ea typeface="+mn-ea"/>
          </a:endParaRPr>
        </a:p>
      </dgm:t>
    </dgm:pt>
    <dgm:pt modelId="{1E360EC7-F122-2D4E-B4A3-B1FA70DF0427}" type="parTrans" cxnId="{5DA9106E-FD94-DD44-A34C-A7586F0B2C95}">
      <dgm:prSet/>
      <dgm:spPr/>
      <dgm:t>
        <a:bodyPr/>
        <a:lstStyle/>
        <a:p>
          <a:endParaRPr lang="en-US">
            <a:latin typeface="+mn-ea"/>
            <a:ea typeface="+mn-ea"/>
          </a:endParaRPr>
        </a:p>
      </dgm:t>
    </dgm:pt>
    <dgm:pt modelId="{FD82EB56-B2E6-5347-9FD7-5EA9C6979AB3}" type="sibTrans" cxnId="{5DA9106E-FD94-DD44-A34C-A7586F0B2C95}">
      <dgm:prSet/>
      <dgm:spPr/>
      <dgm:t>
        <a:bodyPr/>
        <a:lstStyle/>
        <a:p>
          <a:endParaRPr lang="en-US">
            <a:latin typeface="+mn-ea"/>
            <a:ea typeface="+mn-ea"/>
          </a:endParaRPr>
        </a:p>
      </dgm:t>
    </dgm:pt>
    <dgm:pt modelId="{6B95A9C2-9FBC-9449-AD02-F295BD8B0E99}" type="pres">
      <dgm:prSet presAssocID="{8265A94E-CEC8-7344-BC4F-06083F0ABAD7}" presName="diagram" presStyleCnt="0">
        <dgm:presLayoutVars>
          <dgm:dir/>
          <dgm:resizeHandles val="exact"/>
        </dgm:presLayoutVars>
      </dgm:prSet>
      <dgm:spPr/>
    </dgm:pt>
    <dgm:pt modelId="{CE2CAE83-BBCC-734D-860B-1F38D744C6A7}" type="pres">
      <dgm:prSet presAssocID="{39674FD1-619C-7042-860B-9C4A8C0A5ED4}" presName="node" presStyleLbl="node1" presStyleIdx="0" presStyleCnt="1">
        <dgm:presLayoutVars>
          <dgm:bulletEnabled val="1"/>
        </dgm:presLayoutVars>
      </dgm:prSet>
      <dgm:spPr/>
    </dgm:pt>
  </dgm:ptLst>
  <dgm:cxnLst>
    <dgm:cxn modelId="{FC54605A-5BBA-2C4C-A315-B659F14D059D}" type="presOf" srcId="{AA227559-A15D-AD4B-A94E-55763B07D39F}" destId="{CE2CAE83-BBCC-734D-860B-1F38D744C6A7}" srcOrd="0" destOrd="1" presId="urn:microsoft.com/office/officeart/2005/8/layout/default#4"/>
    <dgm:cxn modelId="{2E12145D-9D7C-E541-BFBD-A8A8AA42AD32}" type="presOf" srcId="{39674FD1-619C-7042-860B-9C4A8C0A5ED4}" destId="{CE2CAE83-BBCC-734D-860B-1F38D744C6A7}" srcOrd="0" destOrd="0" presId="urn:microsoft.com/office/officeart/2005/8/layout/default#4"/>
    <dgm:cxn modelId="{5DA9106E-FD94-DD44-A34C-A7586F0B2C95}" srcId="{39674FD1-619C-7042-860B-9C4A8C0A5ED4}" destId="{AA227559-A15D-AD4B-A94E-55763B07D39F}" srcOrd="0" destOrd="0" parTransId="{1E360EC7-F122-2D4E-B4A3-B1FA70DF0427}" sibTransId="{FD82EB56-B2E6-5347-9FD7-5EA9C6979AB3}"/>
    <dgm:cxn modelId="{4363078A-9D25-9149-9141-F7E7D2D28501}" srcId="{8265A94E-CEC8-7344-BC4F-06083F0ABAD7}" destId="{39674FD1-619C-7042-860B-9C4A8C0A5ED4}" srcOrd="0" destOrd="0" parTransId="{9CD52B9C-04DC-4B4D-894A-1E5CEE8127B2}" sibTransId="{C090A6B4-1546-CA4F-A20F-A141825DBBDF}"/>
    <dgm:cxn modelId="{2C02CBE9-1F74-624B-9ADD-86833BEF62F6}" type="presOf" srcId="{8265A94E-CEC8-7344-BC4F-06083F0ABAD7}" destId="{6B95A9C2-9FBC-9449-AD02-F295BD8B0E99}" srcOrd="0" destOrd="0" presId="urn:microsoft.com/office/officeart/2005/8/layout/default#4"/>
    <dgm:cxn modelId="{ECB91A17-E778-064C-8124-84A8430972CA}" type="presParOf" srcId="{6B95A9C2-9FBC-9449-AD02-F295BD8B0E99}" destId="{CE2CAE83-BBCC-734D-860B-1F38D744C6A7}" srcOrd="0" destOrd="0" presId="urn:microsoft.com/office/officeart/2005/8/layout/defaul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328E6A7-E08F-214D-9996-6F69220272ED}" type="doc">
      <dgm:prSet loTypeId="urn:microsoft.com/office/officeart/2005/8/layout/default#5" loCatId="list" qsTypeId="urn:microsoft.com/office/officeart/2005/8/quickstyle/simple4" qsCatId="simple" csTypeId="urn:microsoft.com/office/officeart/2005/8/colors/accent1_2" csCatId="accent1" phldr="1"/>
      <dgm:spPr/>
      <dgm:t>
        <a:bodyPr/>
        <a:lstStyle/>
        <a:p>
          <a:endParaRPr lang="en-US"/>
        </a:p>
      </dgm:t>
    </dgm:pt>
    <dgm:pt modelId="{CAF7F4F2-ABD6-B840-8E41-3BE66CBBA731}">
      <dgm:prSet/>
      <dgm:spPr>
        <a:solidFill>
          <a:schemeClr val="accent1">
            <a:lumMod val="75000"/>
          </a:schemeClr>
        </a:solidFill>
        <a:effectLst>
          <a:glow rad="152400">
            <a:schemeClr val="accent2">
              <a:alpha val="75000"/>
            </a:schemeClr>
          </a:glow>
        </a:effectLst>
        <a:scene3d>
          <a:camera prst="orthographicFront"/>
          <a:lightRig rig="threePt" dir="t"/>
        </a:scene3d>
        <a:sp3d>
          <a:bevelT w="165100" prst="coolSlant"/>
        </a:sp3d>
      </dgm:spPr>
      <dgm:t>
        <a:bodyPr/>
        <a:lstStyle/>
        <a:p>
          <a:pPr rtl="0"/>
          <a:r>
            <a:rPr lang="en-US" b="1" dirty="0" err="1">
              <a:latin typeface="+mn-ea"/>
              <a:ea typeface="+mn-ea"/>
            </a:rPr>
            <a:t>文件对象</a:t>
          </a:r>
          <a:endParaRPr lang="en-US" dirty="0">
            <a:latin typeface="+mn-ea"/>
            <a:ea typeface="+mn-ea"/>
          </a:endParaRPr>
        </a:p>
      </dgm:t>
    </dgm:pt>
    <dgm:pt modelId="{D9B95AE6-3612-3545-8A88-1EFB886863F3}" type="parTrans" cxnId="{F4D949D3-A37D-6F4F-AE44-70607AA97025}">
      <dgm:prSet/>
      <dgm:spPr/>
      <dgm:t>
        <a:bodyPr/>
        <a:lstStyle/>
        <a:p>
          <a:endParaRPr lang="en-US">
            <a:latin typeface="+mn-ea"/>
            <a:ea typeface="+mn-ea"/>
          </a:endParaRPr>
        </a:p>
      </dgm:t>
    </dgm:pt>
    <dgm:pt modelId="{3B20BDE1-97A3-B04B-97D9-F5E20D393D45}" type="sibTrans" cxnId="{F4D949D3-A37D-6F4F-AE44-70607AA97025}">
      <dgm:prSet/>
      <dgm:spPr/>
      <dgm:t>
        <a:bodyPr/>
        <a:lstStyle/>
        <a:p>
          <a:endParaRPr lang="en-US">
            <a:latin typeface="+mn-ea"/>
            <a:ea typeface="+mn-ea"/>
          </a:endParaRPr>
        </a:p>
      </dgm:t>
    </dgm:pt>
    <dgm:pt modelId="{63D08F1D-699D-ED48-8925-0E8D30B77643}">
      <dgm:prSet/>
      <dgm:spPr>
        <a:solidFill>
          <a:schemeClr val="accent1">
            <a:lumMod val="75000"/>
          </a:schemeClr>
        </a:solidFill>
        <a:effectLst>
          <a:glow rad="152400">
            <a:schemeClr val="accent2">
              <a:alpha val="75000"/>
            </a:schemeClr>
          </a:glow>
        </a:effectLst>
        <a:scene3d>
          <a:camera prst="orthographicFront"/>
          <a:lightRig rig="threePt" dir="t"/>
        </a:scene3d>
        <a:sp3d>
          <a:bevelT w="165100" prst="coolSlant"/>
        </a:sp3d>
      </dgm:spPr>
      <dgm:t>
        <a:bodyPr/>
        <a:lstStyle/>
        <a:p>
          <a:pPr rtl="0"/>
          <a:r>
            <a:rPr lang="en-US" dirty="0" err="1">
              <a:latin typeface="+mn-ea"/>
              <a:ea typeface="+mn-ea"/>
            </a:rPr>
            <a:t>代表一个与进程相关的打开的文件</a:t>
          </a:r>
          <a:endParaRPr lang="en-US" dirty="0">
            <a:latin typeface="+mn-ea"/>
            <a:ea typeface="+mn-ea"/>
          </a:endParaRPr>
        </a:p>
      </dgm:t>
    </dgm:pt>
    <dgm:pt modelId="{6E7A81D2-5F7B-B74C-B659-6662B1CCEA50}" type="parTrans" cxnId="{35C6C3C0-CA6E-B447-9CA4-5872207041A2}">
      <dgm:prSet/>
      <dgm:spPr/>
      <dgm:t>
        <a:bodyPr/>
        <a:lstStyle/>
        <a:p>
          <a:endParaRPr lang="en-US">
            <a:latin typeface="+mn-ea"/>
            <a:ea typeface="+mn-ea"/>
          </a:endParaRPr>
        </a:p>
      </dgm:t>
    </dgm:pt>
    <dgm:pt modelId="{A7678FBF-4C08-7D42-9C8B-8712BAFA7E7E}" type="sibTrans" cxnId="{35C6C3C0-CA6E-B447-9CA4-5872207041A2}">
      <dgm:prSet/>
      <dgm:spPr/>
      <dgm:t>
        <a:bodyPr/>
        <a:lstStyle/>
        <a:p>
          <a:endParaRPr lang="en-US">
            <a:latin typeface="+mn-ea"/>
            <a:ea typeface="+mn-ea"/>
          </a:endParaRPr>
        </a:p>
      </dgm:t>
    </dgm:pt>
    <dgm:pt modelId="{0C517273-9095-4348-B6D1-FF61F13B856A}" type="pres">
      <dgm:prSet presAssocID="{6328E6A7-E08F-214D-9996-6F69220272ED}" presName="diagram" presStyleCnt="0">
        <dgm:presLayoutVars>
          <dgm:dir/>
          <dgm:resizeHandles val="exact"/>
        </dgm:presLayoutVars>
      </dgm:prSet>
      <dgm:spPr/>
    </dgm:pt>
    <dgm:pt modelId="{4DF686AB-FE5C-4845-8CCE-E154E3AF1EFE}" type="pres">
      <dgm:prSet presAssocID="{CAF7F4F2-ABD6-B840-8E41-3BE66CBBA731}" presName="node" presStyleLbl="node1" presStyleIdx="0" presStyleCnt="1">
        <dgm:presLayoutVars>
          <dgm:bulletEnabled val="1"/>
        </dgm:presLayoutVars>
      </dgm:prSet>
      <dgm:spPr/>
    </dgm:pt>
  </dgm:ptLst>
  <dgm:cxnLst>
    <dgm:cxn modelId="{77F7357A-224B-9148-A6C1-834FBF654057}" type="presOf" srcId="{CAF7F4F2-ABD6-B840-8E41-3BE66CBBA731}" destId="{4DF686AB-FE5C-4845-8CCE-E154E3AF1EFE}" srcOrd="0" destOrd="0" presId="urn:microsoft.com/office/officeart/2005/8/layout/default#5"/>
    <dgm:cxn modelId="{6FCDB9B8-0DDA-4C42-A086-A92A1153B183}" type="presOf" srcId="{6328E6A7-E08F-214D-9996-6F69220272ED}" destId="{0C517273-9095-4348-B6D1-FF61F13B856A}" srcOrd="0" destOrd="0" presId="urn:microsoft.com/office/officeart/2005/8/layout/default#5"/>
    <dgm:cxn modelId="{60F2D5BE-C2F0-3B45-A09B-FC0A6879A826}" type="presOf" srcId="{63D08F1D-699D-ED48-8925-0E8D30B77643}" destId="{4DF686AB-FE5C-4845-8CCE-E154E3AF1EFE}" srcOrd="0" destOrd="1" presId="urn:microsoft.com/office/officeart/2005/8/layout/default#5"/>
    <dgm:cxn modelId="{35C6C3C0-CA6E-B447-9CA4-5872207041A2}" srcId="{CAF7F4F2-ABD6-B840-8E41-3BE66CBBA731}" destId="{63D08F1D-699D-ED48-8925-0E8D30B77643}" srcOrd="0" destOrd="0" parTransId="{6E7A81D2-5F7B-B74C-B659-6662B1CCEA50}" sibTransId="{A7678FBF-4C08-7D42-9C8B-8712BAFA7E7E}"/>
    <dgm:cxn modelId="{F4D949D3-A37D-6F4F-AE44-70607AA97025}" srcId="{6328E6A7-E08F-214D-9996-6F69220272ED}" destId="{CAF7F4F2-ABD6-B840-8E41-3BE66CBBA731}" srcOrd="0" destOrd="0" parTransId="{D9B95AE6-3612-3545-8A88-1EFB886863F3}" sibTransId="{3B20BDE1-97A3-B04B-97D9-F5E20D393D45}"/>
    <dgm:cxn modelId="{83013B44-EA25-204D-97EC-2D7A28E76688}" type="presParOf" srcId="{0C517273-9095-4348-B6D1-FF61F13B856A}" destId="{4DF686AB-FE5C-4845-8CCE-E154E3AF1EFE}" srcOrd="0" destOrd="0" presId="urn:microsoft.com/office/officeart/2005/8/layout/defaul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B4E21E4-3A8A-3746-A229-94E46D8DAC76}" type="doc">
      <dgm:prSet loTypeId="urn:microsoft.com/office/officeart/2005/8/layout/default#6" loCatId="list" qsTypeId="urn:microsoft.com/office/officeart/2005/8/quickstyle/simple4" qsCatId="simple" csTypeId="urn:microsoft.com/office/officeart/2005/8/colors/accent1_2" csCatId="accent1" phldr="1"/>
      <dgm:spPr/>
      <dgm:t>
        <a:bodyPr/>
        <a:lstStyle/>
        <a:p>
          <a:endParaRPr lang="en-US"/>
        </a:p>
      </dgm:t>
    </dgm:pt>
    <dgm:pt modelId="{F711534B-6A8C-A540-ADE9-4BE4202FC339}">
      <dgm:prSet/>
      <dgm:spPr>
        <a:solidFill>
          <a:schemeClr val="accent1">
            <a:lumMod val="75000"/>
          </a:schemeClr>
        </a:solidFill>
        <a:effectLst>
          <a:glow rad="152400">
            <a:schemeClr val="accent2">
              <a:alpha val="75000"/>
            </a:schemeClr>
          </a:glow>
          <a:softEdge rad="12700"/>
        </a:effectLst>
        <a:scene3d>
          <a:camera prst="orthographicFront"/>
          <a:lightRig rig="threePt" dir="t"/>
        </a:scene3d>
        <a:sp3d>
          <a:bevelT w="165100" prst="coolSlant"/>
        </a:sp3d>
      </dgm:spPr>
      <dgm:t>
        <a:bodyPr/>
        <a:lstStyle/>
        <a:p>
          <a:pPr rtl="0"/>
          <a:r>
            <a:rPr lang="en-US" b="1" dirty="0" err="1">
              <a:latin typeface="+mn-ea"/>
              <a:ea typeface="+mn-ea"/>
            </a:rPr>
            <a:t>超级块对象</a:t>
          </a:r>
          <a:endParaRPr lang="en-US" dirty="0">
            <a:latin typeface="+mn-ea"/>
            <a:ea typeface="+mn-ea"/>
          </a:endParaRPr>
        </a:p>
      </dgm:t>
    </dgm:pt>
    <dgm:pt modelId="{5DEAF94A-332E-854E-BA73-3DEFC5C06F6D}" type="parTrans" cxnId="{48B6B9D8-6C1B-3E4D-8AD3-D6A7E396A242}">
      <dgm:prSet/>
      <dgm:spPr/>
      <dgm:t>
        <a:bodyPr/>
        <a:lstStyle/>
        <a:p>
          <a:endParaRPr lang="en-US">
            <a:latin typeface="+mn-ea"/>
            <a:ea typeface="+mn-ea"/>
          </a:endParaRPr>
        </a:p>
      </dgm:t>
    </dgm:pt>
    <dgm:pt modelId="{F5BFFC02-E4F4-1041-847D-3411BF772FBC}" type="sibTrans" cxnId="{48B6B9D8-6C1B-3E4D-8AD3-D6A7E396A242}">
      <dgm:prSet/>
      <dgm:spPr/>
      <dgm:t>
        <a:bodyPr/>
        <a:lstStyle/>
        <a:p>
          <a:endParaRPr lang="en-US">
            <a:latin typeface="+mn-ea"/>
            <a:ea typeface="+mn-ea"/>
          </a:endParaRPr>
        </a:p>
      </dgm:t>
    </dgm:pt>
    <dgm:pt modelId="{E3C976E0-34C7-2847-B6C8-0ED51C2E5B2F}">
      <dgm:prSet/>
      <dgm:spPr>
        <a:solidFill>
          <a:schemeClr val="accent1">
            <a:lumMod val="75000"/>
          </a:schemeClr>
        </a:solidFill>
        <a:effectLst>
          <a:glow rad="152400">
            <a:schemeClr val="accent2">
              <a:alpha val="75000"/>
            </a:schemeClr>
          </a:glow>
          <a:softEdge rad="12700"/>
        </a:effectLst>
        <a:scene3d>
          <a:camera prst="orthographicFront"/>
          <a:lightRig rig="threePt" dir="t"/>
        </a:scene3d>
        <a:sp3d>
          <a:bevelT w="165100" prst="coolSlant"/>
        </a:sp3d>
      </dgm:spPr>
      <dgm:t>
        <a:bodyPr/>
        <a:lstStyle/>
        <a:p>
          <a:pPr rtl="0"/>
          <a:r>
            <a:rPr lang="en-US" dirty="0" err="1">
              <a:latin typeface="+mn-ea"/>
              <a:ea typeface="+mn-ea"/>
            </a:rPr>
            <a:t>代表一个挂载的文件系统</a:t>
          </a:r>
          <a:endParaRPr lang="en-US" dirty="0">
            <a:latin typeface="+mn-ea"/>
            <a:ea typeface="+mn-ea"/>
          </a:endParaRPr>
        </a:p>
      </dgm:t>
    </dgm:pt>
    <dgm:pt modelId="{4689666C-44AD-4F47-93F9-F0637AEB004B}" type="parTrans" cxnId="{D17C7D6F-E034-E946-9020-0A76EEBACB4E}">
      <dgm:prSet/>
      <dgm:spPr/>
      <dgm:t>
        <a:bodyPr/>
        <a:lstStyle/>
        <a:p>
          <a:endParaRPr lang="en-US">
            <a:latin typeface="+mn-ea"/>
            <a:ea typeface="+mn-ea"/>
          </a:endParaRPr>
        </a:p>
      </dgm:t>
    </dgm:pt>
    <dgm:pt modelId="{E71D463C-30DA-4843-B1FA-55066FB52FCA}" type="sibTrans" cxnId="{D17C7D6F-E034-E946-9020-0A76EEBACB4E}">
      <dgm:prSet/>
      <dgm:spPr/>
      <dgm:t>
        <a:bodyPr/>
        <a:lstStyle/>
        <a:p>
          <a:endParaRPr lang="en-US">
            <a:latin typeface="+mn-ea"/>
            <a:ea typeface="+mn-ea"/>
          </a:endParaRPr>
        </a:p>
      </dgm:t>
    </dgm:pt>
    <dgm:pt modelId="{B8189885-14D3-4F48-BAB0-D60917235853}" type="pres">
      <dgm:prSet presAssocID="{8B4E21E4-3A8A-3746-A229-94E46D8DAC76}" presName="diagram" presStyleCnt="0">
        <dgm:presLayoutVars>
          <dgm:dir/>
          <dgm:resizeHandles val="exact"/>
        </dgm:presLayoutVars>
      </dgm:prSet>
      <dgm:spPr/>
    </dgm:pt>
    <dgm:pt modelId="{6F08D9BC-0055-914B-9127-A98E10C1B622}" type="pres">
      <dgm:prSet presAssocID="{F711534B-6A8C-A540-ADE9-4BE4202FC339}" presName="node" presStyleLbl="node1" presStyleIdx="0" presStyleCnt="1">
        <dgm:presLayoutVars>
          <dgm:bulletEnabled val="1"/>
        </dgm:presLayoutVars>
      </dgm:prSet>
      <dgm:spPr/>
    </dgm:pt>
  </dgm:ptLst>
  <dgm:cxnLst>
    <dgm:cxn modelId="{FE2A761B-163D-414B-904F-D2275B253C7C}" type="presOf" srcId="{F711534B-6A8C-A540-ADE9-4BE4202FC339}" destId="{6F08D9BC-0055-914B-9127-A98E10C1B622}" srcOrd="0" destOrd="0" presId="urn:microsoft.com/office/officeart/2005/8/layout/default#6"/>
    <dgm:cxn modelId="{7F815630-80B3-A04B-B45A-B97E632C4E30}" type="presOf" srcId="{8B4E21E4-3A8A-3746-A229-94E46D8DAC76}" destId="{B8189885-14D3-4F48-BAB0-D60917235853}" srcOrd="0" destOrd="0" presId="urn:microsoft.com/office/officeart/2005/8/layout/default#6"/>
    <dgm:cxn modelId="{D17C7D6F-E034-E946-9020-0A76EEBACB4E}" srcId="{F711534B-6A8C-A540-ADE9-4BE4202FC339}" destId="{E3C976E0-34C7-2847-B6C8-0ED51C2E5B2F}" srcOrd="0" destOrd="0" parTransId="{4689666C-44AD-4F47-93F9-F0637AEB004B}" sibTransId="{E71D463C-30DA-4843-B1FA-55066FB52FCA}"/>
    <dgm:cxn modelId="{48B6B9D8-6C1B-3E4D-8AD3-D6A7E396A242}" srcId="{8B4E21E4-3A8A-3746-A229-94E46D8DAC76}" destId="{F711534B-6A8C-A540-ADE9-4BE4202FC339}" srcOrd="0" destOrd="0" parTransId="{5DEAF94A-332E-854E-BA73-3DEFC5C06F6D}" sibTransId="{F5BFFC02-E4F4-1041-847D-3411BF772FBC}"/>
    <dgm:cxn modelId="{92B8E8E4-1C0B-AB4E-8F76-0AC95CD23605}" type="presOf" srcId="{E3C976E0-34C7-2847-B6C8-0ED51C2E5B2F}" destId="{6F08D9BC-0055-914B-9127-A98E10C1B622}" srcOrd="0" destOrd="1" presId="urn:microsoft.com/office/officeart/2005/8/layout/default#6"/>
    <dgm:cxn modelId="{16E73D2D-9A54-B744-8B4C-C817B38E66A9}" type="presParOf" srcId="{B8189885-14D3-4F48-BAB0-D60917235853}" destId="{6F08D9BC-0055-914B-9127-A98E10C1B622}" srcOrd="0" destOrd="0" presId="urn:microsoft.com/office/officeart/2005/8/layout/default#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1A50F35-5A58-AD49-9D6F-ACC802A5C2E9}" type="doc">
      <dgm:prSet loTypeId="urn:microsoft.com/office/officeart/2005/8/layout/default#7" loCatId="list" qsTypeId="urn:microsoft.com/office/officeart/2005/8/quickstyle/simple4" qsCatId="simple" csTypeId="urn:microsoft.com/office/officeart/2005/8/colors/accent1_2" csCatId="accent1" phldr="1"/>
      <dgm:spPr/>
      <dgm:t>
        <a:bodyPr/>
        <a:lstStyle/>
        <a:p>
          <a:endParaRPr lang="en-US"/>
        </a:p>
      </dgm:t>
    </dgm:pt>
    <dgm:pt modelId="{F0BBE9F6-3116-AC4E-9A9D-9B5867C8BDA0}">
      <dgm:prSet/>
      <dgm:spPr>
        <a:solidFill>
          <a:schemeClr val="accent1">
            <a:lumMod val="75000"/>
          </a:schemeClr>
        </a:solidFill>
        <a:effectLst>
          <a:glow rad="152400">
            <a:schemeClr val="accent2">
              <a:alpha val="75000"/>
            </a:schemeClr>
          </a:glow>
        </a:effectLst>
        <a:scene3d>
          <a:camera prst="orthographicFront"/>
          <a:lightRig rig="threePt" dir="t"/>
        </a:scene3d>
        <a:sp3d>
          <a:bevelT w="165100" prst="coolSlant"/>
        </a:sp3d>
      </dgm:spPr>
      <dgm:t>
        <a:bodyPr/>
        <a:lstStyle/>
        <a:p>
          <a:pPr rtl="0"/>
          <a:r>
            <a:rPr lang="en-US" b="1" dirty="0" err="1">
              <a:latin typeface="+mn-ea"/>
              <a:ea typeface="+mn-ea"/>
            </a:rPr>
            <a:t>索引节点对象</a:t>
          </a:r>
          <a:endParaRPr lang="en-US" b="1" dirty="0">
            <a:latin typeface="+mn-ea"/>
            <a:ea typeface="+mn-ea"/>
          </a:endParaRPr>
        </a:p>
      </dgm:t>
    </dgm:pt>
    <dgm:pt modelId="{9F5583C1-D0D9-DC43-B309-6D52666280F1}" type="parTrans" cxnId="{9B1BA7E1-940C-2E45-A8EB-8BA2F65B96E7}">
      <dgm:prSet/>
      <dgm:spPr/>
      <dgm:t>
        <a:bodyPr/>
        <a:lstStyle/>
        <a:p>
          <a:endParaRPr lang="en-US"/>
        </a:p>
      </dgm:t>
    </dgm:pt>
    <dgm:pt modelId="{916A5537-E471-8142-9636-C86FBBB175EF}" type="sibTrans" cxnId="{9B1BA7E1-940C-2E45-A8EB-8BA2F65B96E7}">
      <dgm:prSet/>
      <dgm:spPr/>
      <dgm:t>
        <a:bodyPr/>
        <a:lstStyle/>
        <a:p>
          <a:endParaRPr lang="en-US"/>
        </a:p>
      </dgm:t>
    </dgm:pt>
    <dgm:pt modelId="{017A0B0D-4189-C54A-BB24-A6BADBB1F2A0}">
      <dgm:prSet/>
      <dgm:spPr>
        <a:solidFill>
          <a:schemeClr val="accent1">
            <a:lumMod val="75000"/>
          </a:schemeClr>
        </a:solidFill>
        <a:effectLst>
          <a:glow rad="152400">
            <a:schemeClr val="accent2">
              <a:alpha val="75000"/>
            </a:schemeClr>
          </a:glow>
        </a:effectLst>
        <a:scene3d>
          <a:camera prst="orthographicFront"/>
          <a:lightRig rig="threePt" dir="t"/>
        </a:scene3d>
        <a:sp3d>
          <a:bevelT w="165100" prst="coolSlant"/>
        </a:sp3d>
      </dgm:spPr>
      <dgm:t>
        <a:bodyPr/>
        <a:lstStyle/>
        <a:p>
          <a:pPr rtl="0"/>
          <a:r>
            <a:rPr lang="en-US" dirty="0" err="1">
              <a:latin typeface="+mn-ea"/>
              <a:ea typeface="+mn-ea"/>
            </a:rPr>
            <a:t>代表一个具体的文件</a:t>
          </a:r>
          <a:endParaRPr lang="en-US" dirty="0">
            <a:latin typeface="+mn-ea"/>
            <a:ea typeface="+mn-ea"/>
          </a:endParaRPr>
        </a:p>
      </dgm:t>
    </dgm:pt>
    <dgm:pt modelId="{EF1ABF77-2236-1B44-AEB4-B161886B3EFE}" type="parTrans" cxnId="{38575B01-E22B-784E-8199-3108BAE14CDC}">
      <dgm:prSet/>
      <dgm:spPr/>
      <dgm:t>
        <a:bodyPr/>
        <a:lstStyle/>
        <a:p>
          <a:endParaRPr lang="en-US"/>
        </a:p>
      </dgm:t>
    </dgm:pt>
    <dgm:pt modelId="{95BDA6E0-B1E6-004A-BEC3-091FE4071241}" type="sibTrans" cxnId="{38575B01-E22B-784E-8199-3108BAE14CDC}">
      <dgm:prSet/>
      <dgm:spPr/>
      <dgm:t>
        <a:bodyPr/>
        <a:lstStyle/>
        <a:p>
          <a:endParaRPr lang="en-US"/>
        </a:p>
      </dgm:t>
    </dgm:pt>
    <dgm:pt modelId="{3B981EBB-4F5B-E44F-B361-DBDD3F240BE5}" type="pres">
      <dgm:prSet presAssocID="{C1A50F35-5A58-AD49-9D6F-ACC802A5C2E9}" presName="diagram" presStyleCnt="0">
        <dgm:presLayoutVars>
          <dgm:dir/>
          <dgm:resizeHandles val="exact"/>
        </dgm:presLayoutVars>
      </dgm:prSet>
      <dgm:spPr/>
    </dgm:pt>
    <dgm:pt modelId="{EDD972C4-5EE2-9749-8EFC-E726345C268E}" type="pres">
      <dgm:prSet presAssocID="{F0BBE9F6-3116-AC4E-9A9D-9B5867C8BDA0}" presName="node" presStyleLbl="node1" presStyleIdx="0" presStyleCnt="1" custLinFactNeighborX="-9141" custLinFactNeighborY="14697">
        <dgm:presLayoutVars>
          <dgm:bulletEnabled val="1"/>
        </dgm:presLayoutVars>
      </dgm:prSet>
      <dgm:spPr/>
    </dgm:pt>
  </dgm:ptLst>
  <dgm:cxnLst>
    <dgm:cxn modelId="{38575B01-E22B-784E-8199-3108BAE14CDC}" srcId="{F0BBE9F6-3116-AC4E-9A9D-9B5867C8BDA0}" destId="{017A0B0D-4189-C54A-BB24-A6BADBB1F2A0}" srcOrd="0" destOrd="0" parTransId="{EF1ABF77-2236-1B44-AEB4-B161886B3EFE}" sibTransId="{95BDA6E0-B1E6-004A-BEC3-091FE4071241}"/>
    <dgm:cxn modelId="{3F6AE418-63D2-014A-A4C0-4A4A8F23F942}" type="presOf" srcId="{F0BBE9F6-3116-AC4E-9A9D-9B5867C8BDA0}" destId="{EDD972C4-5EE2-9749-8EFC-E726345C268E}" srcOrd="0" destOrd="0" presId="urn:microsoft.com/office/officeart/2005/8/layout/default#7"/>
    <dgm:cxn modelId="{431D7F8D-EC46-864C-8CCB-114C71657225}" type="presOf" srcId="{017A0B0D-4189-C54A-BB24-A6BADBB1F2A0}" destId="{EDD972C4-5EE2-9749-8EFC-E726345C268E}" srcOrd="0" destOrd="1" presId="urn:microsoft.com/office/officeart/2005/8/layout/default#7"/>
    <dgm:cxn modelId="{F66ADAC2-1E33-2649-894B-879812072A87}" type="presOf" srcId="{C1A50F35-5A58-AD49-9D6F-ACC802A5C2E9}" destId="{3B981EBB-4F5B-E44F-B361-DBDD3F240BE5}" srcOrd="0" destOrd="0" presId="urn:microsoft.com/office/officeart/2005/8/layout/default#7"/>
    <dgm:cxn modelId="{9B1BA7E1-940C-2E45-A8EB-8BA2F65B96E7}" srcId="{C1A50F35-5A58-AD49-9D6F-ACC802A5C2E9}" destId="{F0BBE9F6-3116-AC4E-9A9D-9B5867C8BDA0}" srcOrd="0" destOrd="0" parTransId="{9F5583C1-D0D9-DC43-B309-6D52666280F1}" sibTransId="{916A5537-E471-8142-9636-C86FBBB175EF}"/>
    <dgm:cxn modelId="{A70DA7B8-758A-CA4C-8463-28D437DCC789}" type="presParOf" srcId="{3B981EBB-4F5B-E44F-B361-DBDD3F240BE5}" destId="{EDD972C4-5EE2-9749-8EFC-E726345C268E}" srcOrd="0" destOrd="0" presId="urn:microsoft.com/office/officeart/2005/8/layout/default#7"/>
  </dgm:cxnLst>
  <dgm:bg>
    <a:noFill/>
  </dgm:bg>
  <dgm:whole/>
  <dgm:extLst>
    <a:ext uri="http://schemas.microsoft.com/office/drawing/2008/diagram">
      <dsp:dataModelExt xmlns:dsp="http://schemas.microsoft.com/office/drawing/2008/diagram" relId="rId2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8A1370-4477-5F4D-8A3C-7F0C7A7487AB}"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D159A90C-D82A-4049-B4D3-F7B8ABEE82ED}">
      <dgm:prSet phldrT="[Text]" custT="1"/>
      <dgm:spPr/>
      <dgm:t>
        <a:bodyPr/>
        <a:lstStyle/>
        <a:p>
          <a:r>
            <a:rPr lang="en-US" sz="2400" b="0" dirty="0">
              <a:latin typeface="+mn-ea"/>
              <a:ea typeface="+mn-ea"/>
            </a:rPr>
            <a:t>1</a:t>
          </a:r>
        </a:p>
      </dgm:t>
    </dgm:pt>
    <dgm:pt modelId="{65C7B26F-97CD-604A-A146-0FB1CBC0C2A2}" type="parTrans" cxnId="{94D212E7-D38A-E147-BFBE-E504D4CBD3B5}">
      <dgm:prSet/>
      <dgm:spPr/>
      <dgm:t>
        <a:bodyPr/>
        <a:lstStyle/>
        <a:p>
          <a:endParaRPr lang="en-US" sz="2400" b="0">
            <a:latin typeface="+mn-ea"/>
            <a:ea typeface="+mn-ea"/>
          </a:endParaRPr>
        </a:p>
      </dgm:t>
    </dgm:pt>
    <dgm:pt modelId="{A21824C8-A1D8-B247-8D2E-1CABBDBDF49E}" type="sibTrans" cxnId="{94D212E7-D38A-E147-BFBE-E504D4CBD3B5}">
      <dgm:prSet/>
      <dgm:spPr/>
      <dgm:t>
        <a:bodyPr/>
        <a:lstStyle/>
        <a:p>
          <a:endParaRPr lang="en-US" sz="2400" b="0">
            <a:latin typeface="+mn-ea"/>
            <a:ea typeface="+mn-ea"/>
          </a:endParaRPr>
        </a:p>
      </dgm:t>
    </dgm:pt>
    <dgm:pt modelId="{7015AF6A-5F2C-2D41-9BBB-5AB1B91445F6}">
      <dgm:prSet phldrT="[Text]" custT="1"/>
      <dgm:spPr/>
      <dgm:t>
        <a:bodyPr/>
        <a:lstStyle/>
        <a:p>
          <a:r>
            <a:rPr lang="zh-CN" altLang="en-US" sz="2400" b="0" dirty="0">
              <a:latin typeface="+mn-ea"/>
              <a:ea typeface="+mn-ea"/>
            </a:rPr>
            <a:t>能够创建、删除、读取和修改文件</a:t>
          </a:r>
          <a:endParaRPr lang="en-US" sz="2400" b="0" dirty="0">
            <a:latin typeface="+mn-ea"/>
            <a:ea typeface="+mn-ea"/>
          </a:endParaRPr>
        </a:p>
      </dgm:t>
    </dgm:pt>
    <dgm:pt modelId="{190E8533-2809-304D-BD7F-45D1E976FE17}" type="parTrans" cxnId="{A5F78FE1-02B1-B842-AA53-9245ABB9F16D}">
      <dgm:prSet/>
      <dgm:spPr/>
      <dgm:t>
        <a:bodyPr/>
        <a:lstStyle/>
        <a:p>
          <a:endParaRPr lang="en-US" sz="2400" b="0">
            <a:latin typeface="+mn-ea"/>
            <a:ea typeface="+mn-ea"/>
          </a:endParaRPr>
        </a:p>
      </dgm:t>
    </dgm:pt>
    <dgm:pt modelId="{DBBEA3FF-FCE6-6845-B07B-1079C194FD65}" type="sibTrans" cxnId="{A5F78FE1-02B1-B842-AA53-9245ABB9F16D}">
      <dgm:prSet/>
      <dgm:spPr/>
      <dgm:t>
        <a:bodyPr/>
        <a:lstStyle/>
        <a:p>
          <a:endParaRPr lang="en-US" sz="2400" b="0">
            <a:latin typeface="+mn-ea"/>
            <a:ea typeface="+mn-ea"/>
          </a:endParaRPr>
        </a:p>
      </dgm:t>
    </dgm:pt>
    <dgm:pt modelId="{55385DFE-27B3-F14A-A01B-97FCFA9229C4}">
      <dgm:prSet phldrT="[Text]" custT="1"/>
      <dgm:spPr/>
      <dgm:t>
        <a:bodyPr/>
        <a:lstStyle/>
        <a:p>
          <a:r>
            <a:rPr lang="en-US" sz="2400" b="0" dirty="0">
              <a:latin typeface="+mn-ea"/>
              <a:ea typeface="+mn-ea"/>
            </a:rPr>
            <a:t>2</a:t>
          </a:r>
        </a:p>
      </dgm:t>
    </dgm:pt>
    <dgm:pt modelId="{0B7BEF49-6749-664C-A3A9-4AF5D98E0400}" type="parTrans" cxnId="{63B15BAF-4F49-BC42-9487-28B3DD90D816}">
      <dgm:prSet/>
      <dgm:spPr/>
      <dgm:t>
        <a:bodyPr/>
        <a:lstStyle/>
        <a:p>
          <a:endParaRPr lang="en-US" sz="2400" b="0">
            <a:latin typeface="+mn-ea"/>
            <a:ea typeface="+mn-ea"/>
          </a:endParaRPr>
        </a:p>
      </dgm:t>
    </dgm:pt>
    <dgm:pt modelId="{756C6C76-0415-A045-8949-FA19DE571AE9}" type="sibTrans" cxnId="{63B15BAF-4F49-BC42-9487-28B3DD90D816}">
      <dgm:prSet/>
      <dgm:spPr/>
      <dgm:t>
        <a:bodyPr/>
        <a:lstStyle/>
        <a:p>
          <a:endParaRPr lang="en-US" sz="2400" b="0">
            <a:latin typeface="+mn-ea"/>
            <a:ea typeface="+mn-ea"/>
          </a:endParaRPr>
        </a:p>
      </dgm:t>
    </dgm:pt>
    <dgm:pt modelId="{0A8F612D-D183-5C40-8B53-53090D3C881E}">
      <dgm:prSet phldrT="[Text]" custT="1"/>
      <dgm:spPr/>
      <dgm:t>
        <a:bodyPr/>
        <a:lstStyle/>
        <a:p>
          <a:r>
            <a:rPr lang="zh-CN" altLang="en-US" sz="2400" b="0" dirty="0">
              <a:latin typeface="+mn-ea"/>
              <a:ea typeface="+mn-ea"/>
            </a:rPr>
            <a:t>能够受控地访问其他用户的文件</a:t>
          </a:r>
          <a:endParaRPr lang="en-US" sz="2400" b="0" dirty="0">
            <a:latin typeface="+mn-ea"/>
            <a:ea typeface="+mn-ea"/>
          </a:endParaRPr>
        </a:p>
      </dgm:t>
    </dgm:pt>
    <dgm:pt modelId="{C43EF51C-DBC2-9048-832E-2B0812DEA5A3}" type="parTrans" cxnId="{977AEA11-BFAD-E044-844F-8742E098BA69}">
      <dgm:prSet/>
      <dgm:spPr/>
      <dgm:t>
        <a:bodyPr/>
        <a:lstStyle/>
        <a:p>
          <a:endParaRPr lang="en-US" sz="2400" b="0">
            <a:latin typeface="+mn-ea"/>
            <a:ea typeface="+mn-ea"/>
          </a:endParaRPr>
        </a:p>
      </dgm:t>
    </dgm:pt>
    <dgm:pt modelId="{E584750C-7DBC-FF43-B0BF-1DC5A7346923}" type="sibTrans" cxnId="{977AEA11-BFAD-E044-844F-8742E098BA69}">
      <dgm:prSet/>
      <dgm:spPr/>
      <dgm:t>
        <a:bodyPr/>
        <a:lstStyle/>
        <a:p>
          <a:endParaRPr lang="en-US" sz="2400" b="0">
            <a:latin typeface="+mn-ea"/>
            <a:ea typeface="+mn-ea"/>
          </a:endParaRPr>
        </a:p>
      </dgm:t>
    </dgm:pt>
    <dgm:pt modelId="{04CD413A-06E9-BD4D-9CEA-43B44BA1F8FC}">
      <dgm:prSet phldrT="[Text]" custT="1"/>
      <dgm:spPr/>
      <dgm:t>
        <a:bodyPr/>
        <a:lstStyle/>
        <a:p>
          <a:r>
            <a:rPr lang="en-US" sz="2400" b="0" dirty="0">
              <a:latin typeface="+mn-ea"/>
              <a:ea typeface="+mn-ea"/>
            </a:rPr>
            <a:t>3</a:t>
          </a:r>
        </a:p>
      </dgm:t>
    </dgm:pt>
    <dgm:pt modelId="{4959807D-0313-F14D-B3EB-9298F22F9C3F}" type="parTrans" cxnId="{1057A771-0FAF-EB44-BDB4-1A96FCF2E655}">
      <dgm:prSet/>
      <dgm:spPr/>
      <dgm:t>
        <a:bodyPr/>
        <a:lstStyle/>
        <a:p>
          <a:endParaRPr lang="en-US" sz="2400" b="0">
            <a:latin typeface="+mn-ea"/>
            <a:ea typeface="+mn-ea"/>
          </a:endParaRPr>
        </a:p>
      </dgm:t>
    </dgm:pt>
    <dgm:pt modelId="{3B950B70-CD4B-674C-940A-251280244533}" type="sibTrans" cxnId="{1057A771-0FAF-EB44-BDB4-1A96FCF2E655}">
      <dgm:prSet/>
      <dgm:spPr/>
      <dgm:t>
        <a:bodyPr/>
        <a:lstStyle/>
        <a:p>
          <a:endParaRPr lang="en-US" sz="2400" b="0">
            <a:latin typeface="+mn-ea"/>
            <a:ea typeface="+mn-ea"/>
          </a:endParaRPr>
        </a:p>
      </dgm:t>
    </dgm:pt>
    <dgm:pt modelId="{EAE90DAF-D496-A442-8DF0-97B109A49E27}">
      <dgm:prSet phldrT="[Text]" custT="1"/>
      <dgm:spPr/>
      <dgm:t>
        <a:bodyPr/>
        <a:lstStyle/>
        <a:p>
          <a:r>
            <a:rPr lang="zh-CN" altLang="en-US" sz="2400" b="0" dirty="0">
              <a:solidFill>
                <a:schemeClr val="tx1">
                  <a:lumMod val="85000"/>
                  <a:lumOff val="15000"/>
                </a:schemeClr>
              </a:solidFill>
              <a:latin typeface="+mn-ea"/>
              <a:ea typeface="+mn-ea"/>
            </a:rPr>
            <a:t>控制允许进行哪些类型的访问</a:t>
          </a:r>
          <a:endParaRPr lang="en-US" sz="2400" b="0" dirty="0">
            <a:latin typeface="+mn-ea"/>
            <a:ea typeface="+mn-ea"/>
          </a:endParaRPr>
        </a:p>
      </dgm:t>
    </dgm:pt>
    <dgm:pt modelId="{95B0BC7A-BCEC-CC4D-8ECD-7DE48BE12BDA}" type="parTrans" cxnId="{6869E31C-3DDA-B643-B7CE-1E879A12EB1B}">
      <dgm:prSet/>
      <dgm:spPr/>
      <dgm:t>
        <a:bodyPr/>
        <a:lstStyle/>
        <a:p>
          <a:endParaRPr lang="en-US" sz="2400" b="0">
            <a:latin typeface="+mn-ea"/>
            <a:ea typeface="+mn-ea"/>
          </a:endParaRPr>
        </a:p>
      </dgm:t>
    </dgm:pt>
    <dgm:pt modelId="{D8FBE8F0-BC82-A541-8AF5-AB8BB1F17500}" type="sibTrans" cxnId="{6869E31C-3DDA-B643-B7CE-1E879A12EB1B}">
      <dgm:prSet/>
      <dgm:spPr/>
      <dgm:t>
        <a:bodyPr/>
        <a:lstStyle/>
        <a:p>
          <a:endParaRPr lang="en-US" sz="2400" b="0">
            <a:latin typeface="+mn-ea"/>
            <a:ea typeface="+mn-ea"/>
          </a:endParaRPr>
        </a:p>
      </dgm:t>
    </dgm:pt>
    <dgm:pt modelId="{928C5B02-2570-6C4C-AD92-F9AB9C058662}">
      <dgm:prSet phldrT="[Text]" custT="1"/>
      <dgm:spPr/>
      <dgm:t>
        <a:bodyPr/>
        <a:lstStyle/>
        <a:p>
          <a:r>
            <a:rPr lang="en-US" sz="2400" b="0" dirty="0">
              <a:latin typeface="+mn-ea"/>
              <a:ea typeface="+mn-ea"/>
            </a:rPr>
            <a:t>4</a:t>
          </a:r>
        </a:p>
      </dgm:t>
    </dgm:pt>
    <dgm:pt modelId="{F865896E-0C73-8640-BEC3-5FA22C76C464}" type="parTrans" cxnId="{EAFBE860-27E6-0547-A573-57CBF354D648}">
      <dgm:prSet/>
      <dgm:spPr/>
      <dgm:t>
        <a:bodyPr/>
        <a:lstStyle/>
        <a:p>
          <a:endParaRPr lang="en-US" sz="2400" b="0">
            <a:latin typeface="+mn-ea"/>
            <a:ea typeface="+mn-ea"/>
          </a:endParaRPr>
        </a:p>
      </dgm:t>
    </dgm:pt>
    <dgm:pt modelId="{2360ABD3-0A42-B04E-9678-6ECF14E05A73}" type="sibTrans" cxnId="{EAFBE860-27E6-0547-A573-57CBF354D648}">
      <dgm:prSet/>
      <dgm:spPr/>
      <dgm:t>
        <a:bodyPr/>
        <a:lstStyle/>
        <a:p>
          <a:endParaRPr lang="en-US" sz="2400" b="0">
            <a:latin typeface="+mn-ea"/>
            <a:ea typeface="+mn-ea"/>
          </a:endParaRPr>
        </a:p>
      </dgm:t>
    </dgm:pt>
    <dgm:pt modelId="{2030C878-323B-4642-9262-A607E08D3B54}">
      <dgm:prSet phldrT="[Text]" custT="1"/>
      <dgm:spPr/>
      <dgm:t>
        <a:bodyPr/>
        <a:lstStyle/>
        <a:p>
          <a:r>
            <a:rPr lang="en-US" sz="2400" b="0" dirty="0">
              <a:latin typeface="+mn-ea"/>
              <a:ea typeface="+mn-ea"/>
            </a:rPr>
            <a:t>5</a:t>
          </a:r>
        </a:p>
      </dgm:t>
    </dgm:pt>
    <dgm:pt modelId="{63329AE2-5C8B-C14F-A854-69755970DCE1}" type="parTrans" cxnId="{1F066E3E-3D03-C54F-987E-D3391F022BF6}">
      <dgm:prSet/>
      <dgm:spPr/>
      <dgm:t>
        <a:bodyPr/>
        <a:lstStyle/>
        <a:p>
          <a:endParaRPr lang="en-US" sz="2400" b="0">
            <a:latin typeface="+mn-ea"/>
            <a:ea typeface="+mn-ea"/>
          </a:endParaRPr>
        </a:p>
      </dgm:t>
    </dgm:pt>
    <dgm:pt modelId="{4E896DEB-5E06-A247-90A5-6576F5CBCE49}" type="sibTrans" cxnId="{1F066E3E-3D03-C54F-987E-D3391F022BF6}">
      <dgm:prSet/>
      <dgm:spPr/>
      <dgm:t>
        <a:bodyPr/>
        <a:lstStyle/>
        <a:p>
          <a:endParaRPr lang="en-US" sz="2400" b="0">
            <a:latin typeface="+mn-ea"/>
            <a:ea typeface="+mn-ea"/>
          </a:endParaRPr>
        </a:p>
      </dgm:t>
    </dgm:pt>
    <dgm:pt modelId="{9277D39B-F3D0-104D-BD88-86072990F61B}">
      <dgm:prSet phldrT="[Text]" custT="1"/>
      <dgm:spPr/>
      <dgm:t>
        <a:bodyPr/>
        <a:lstStyle/>
        <a:p>
          <a:r>
            <a:rPr lang="en-US" sz="2400" b="0" dirty="0">
              <a:latin typeface="+mn-ea"/>
              <a:ea typeface="+mn-ea"/>
            </a:rPr>
            <a:t>6</a:t>
          </a:r>
        </a:p>
      </dgm:t>
    </dgm:pt>
    <dgm:pt modelId="{8F951BF6-C369-FA49-A47C-9D9C34D270BC}" type="parTrans" cxnId="{C7D21F5D-FF8B-2043-A6CC-6F6FAD750EBB}">
      <dgm:prSet/>
      <dgm:spPr/>
      <dgm:t>
        <a:bodyPr/>
        <a:lstStyle/>
        <a:p>
          <a:endParaRPr lang="en-US" sz="2400" b="0">
            <a:latin typeface="+mn-ea"/>
            <a:ea typeface="+mn-ea"/>
          </a:endParaRPr>
        </a:p>
      </dgm:t>
    </dgm:pt>
    <dgm:pt modelId="{0FED68C8-32FB-2E45-8759-38A9D36F0D35}" type="sibTrans" cxnId="{C7D21F5D-FF8B-2043-A6CC-6F6FAD750EBB}">
      <dgm:prSet/>
      <dgm:spPr/>
      <dgm:t>
        <a:bodyPr/>
        <a:lstStyle/>
        <a:p>
          <a:endParaRPr lang="en-US" sz="2400" b="0">
            <a:latin typeface="+mn-ea"/>
            <a:ea typeface="+mn-ea"/>
          </a:endParaRPr>
        </a:p>
      </dgm:t>
    </dgm:pt>
    <dgm:pt modelId="{C832070E-F45E-7E4C-9748-067891BD092D}">
      <dgm:prSet phldrT="[Text]" custT="1"/>
      <dgm:spPr/>
      <dgm:t>
        <a:bodyPr/>
        <a:lstStyle/>
        <a:p>
          <a:r>
            <a:rPr lang="en-US" sz="2400" b="0" dirty="0">
              <a:latin typeface="+mn-ea"/>
              <a:ea typeface="+mn-ea"/>
            </a:rPr>
            <a:t>7</a:t>
          </a:r>
        </a:p>
      </dgm:t>
    </dgm:pt>
    <dgm:pt modelId="{333D2CD1-1B36-1742-94A2-E4B4944A17A7}" type="parTrans" cxnId="{80E43327-5F53-424C-BE1F-4876A6458EDF}">
      <dgm:prSet/>
      <dgm:spPr/>
      <dgm:t>
        <a:bodyPr/>
        <a:lstStyle/>
        <a:p>
          <a:endParaRPr lang="en-US" sz="2400" b="0">
            <a:latin typeface="+mn-ea"/>
            <a:ea typeface="+mn-ea"/>
          </a:endParaRPr>
        </a:p>
      </dgm:t>
    </dgm:pt>
    <dgm:pt modelId="{5506379D-2E83-DF4B-BE51-39FFF1F4565E}" type="sibTrans" cxnId="{80E43327-5F53-424C-BE1F-4876A6458EDF}">
      <dgm:prSet/>
      <dgm:spPr/>
      <dgm:t>
        <a:bodyPr/>
        <a:lstStyle/>
        <a:p>
          <a:endParaRPr lang="en-US" sz="2400" b="0">
            <a:latin typeface="+mn-ea"/>
            <a:ea typeface="+mn-ea"/>
          </a:endParaRPr>
        </a:p>
      </dgm:t>
    </dgm:pt>
    <dgm:pt modelId="{9342C4CA-054F-B642-8A42-F9D2C2AFD8D5}">
      <dgm:prSet phldrT="[Text]" custT="1"/>
      <dgm:spPr/>
      <dgm:t>
        <a:bodyPr/>
        <a:lstStyle/>
        <a:p>
          <a:r>
            <a:rPr lang="zh-CN" altLang="en-US" sz="2400" b="0" dirty="0">
              <a:solidFill>
                <a:schemeClr val="tx1">
                  <a:lumMod val="85000"/>
                  <a:lumOff val="15000"/>
                </a:schemeClr>
              </a:solidFill>
              <a:latin typeface="+mn-ea"/>
              <a:ea typeface="+mn-ea"/>
            </a:rPr>
            <a:t>能够以适合问题的形式重组文件</a:t>
          </a:r>
          <a:endParaRPr lang="en-US" sz="2400" b="0" dirty="0">
            <a:latin typeface="+mn-ea"/>
            <a:ea typeface="+mn-ea"/>
          </a:endParaRPr>
        </a:p>
      </dgm:t>
    </dgm:pt>
    <dgm:pt modelId="{FACBB8C7-D833-0B41-8EC7-05E327F86CD2}" type="parTrans" cxnId="{BD20AC92-412C-EB4E-AD6E-710246DA5BF4}">
      <dgm:prSet/>
      <dgm:spPr/>
      <dgm:t>
        <a:bodyPr/>
        <a:lstStyle/>
        <a:p>
          <a:endParaRPr lang="en-US" sz="2400" b="0">
            <a:latin typeface="+mn-ea"/>
            <a:ea typeface="+mn-ea"/>
          </a:endParaRPr>
        </a:p>
      </dgm:t>
    </dgm:pt>
    <dgm:pt modelId="{DBA76B96-A342-274D-9573-8041C6B260B6}" type="sibTrans" cxnId="{BD20AC92-412C-EB4E-AD6E-710246DA5BF4}">
      <dgm:prSet/>
      <dgm:spPr/>
      <dgm:t>
        <a:bodyPr/>
        <a:lstStyle/>
        <a:p>
          <a:endParaRPr lang="en-US" sz="2400" b="0">
            <a:latin typeface="+mn-ea"/>
            <a:ea typeface="+mn-ea"/>
          </a:endParaRPr>
        </a:p>
      </dgm:t>
    </dgm:pt>
    <dgm:pt modelId="{CBEA9541-F664-B043-B762-AD716A1271E1}">
      <dgm:prSet phldrT="[Text]" custT="1"/>
      <dgm:spPr/>
      <dgm:t>
        <a:bodyPr/>
        <a:lstStyle/>
        <a:p>
          <a:r>
            <a:rPr lang="zh-CN" altLang="en-US" sz="2400" b="0" dirty="0">
              <a:latin typeface="+mn-ea"/>
              <a:ea typeface="+mn-ea"/>
            </a:rPr>
            <a:t>能够在文件间移动数据</a:t>
          </a:r>
          <a:endParaRPr lang="en-US" sz="2400" b="0" dirty="0">
            <a:latin typeface="+mn-ea"/>
            <a:ea typeface="+mn-ea"/>
          </a:endParaRPr>
        </a:p>
      </dgm:t>
    </dgm:pt>
    <dgm:pt modelId="{18FAE800-F4B7-2644-9CF2-76022E971D1D}" type="parTrans" cxnId="{95D9A41B-E317-E242-AE0D-8F9DD97EF396}">
      <dgm:prSet/>
      <dgm:spPr/>
      <dgm:t>
        <a:bodyPr/>
        <a:lstStyle/>
        <a:p>
          <a:endParaRPr lang="en-US" sz="2400" b="0">
            <a:latin typeface="+mn-ea"/>
            <a:ea typeface="+mn-ea"/>
          </a:endParaRPr>
        </a:p>
      </dgm:t>
    </dgm:pt>
    <dgm:pt modelId="{CD14EE67-41A1-E94E-8FF8-9E24293DFF8F}" type="sibTrans" cxnId="{95D9A41B-E317-E242-AE0D-8F9DD97EF396}">
      <dgm:prSet/>
      <dgm:spPr/>
      <dgm:t>
        <a:bodyPr/>
        <a:lstStyle/>
        <a:p>
          <a:endParaRPr lang="en-US" sz="2400" b="0">
            <a:latin typeface="+mn-ea"/>
            <a:ea typeface="+mn-ea"/>
          </a:endParaRPr>
        </a:p>
      </dgm:t>
    </dgm:pt>
    <dgm:pt modelId="{4436C6DC-8306-0345-BE37-5E597C7FACF5}">
      <dgm:prSet phldrT="[Text]" custT="1"/>
      <dgm:spPr/>
      <dgm:t>
        <a:bodyPr/>
        <a:lstStyle/>
        <a:p>
          <a:r>
            <a:rPr lang="zh-CN" altLang="en-US" sz="2400" b="0" dirty="0">
              <a:latin typeface="+mn-ea"/>
              <a:ea typeface="+mn-ea"/>
            </a:rPr>
            <a:t>能够备份文件，且在文件遭到破坏时恢复文件</a:t>
          </a:r>
          <a:endParaRPr lang="en-US" sz="2400" b="0" dirty="0">
            <a:latin typeface="+mn-ea"/>
            <a:ea typeface="+mn-ea"/>
          </a:endParaRPr>
        </a:p>
      </dgm:t>
    </dgm:pt>
    <dgm:pt modelId="{081BE378-582C-2D4F-B078-201497D5557E}" type="parTrans" cxnId="{4AD76837-7E42-E142-8CC0-99CF7E16C5B8}">
      <dgm:prSet/>
      <dgm:spPr/>
      <dgm:t>
        <a:bodyPr/>
        <a:lstStyle/>
        <a:p>
          <a:endParaRPr lang="en-US" sz="2400" b="0">
            <a:latin typeface="+mn-ea"/>
            <a:ea typeface="+mn-ea"/>
          </a:endParaRPr>
        </a:p>
      </dgm:t>
    </dgm:pt>
    <dgm:pt modelId="{D5DE0C0D-0297-C344-88CA-7717C5C6F4EE}" type="sibTrans" cxnId="{4AD76837-7E42-E142-8CC0-99CF7E16C5B8}">
      <dgm:prSet/>
      <dgm:spPr/>
      <dgm:t>
        <a:bodyPr/>
        <a:lstStyle/>
        <a:p>
          <a:endParaRPr lang="en-US" sz="2400" b="0">
            <a:latin typeface="+mn-ea"/>
            <a:ea typeface="+mn-ea"/>
          </a:endParaRPr>
        </a:p>
      </dgm:t>
    </dgm:pt>
    <dgm:pt modelId="{0D98C5E9-5C30-E741-969A-85CA4BA3B0D2}">
      <dgm:prSet phldrT="[Text]" custT="1"/>
      <dgm:spPr/>
      <dgm:t>
        <a:bodyPr/>
        <a:lstStyle/>
        <a:p>
          <a:r>
            <a:rPr lang="zh-CN" altLang="en-US" sz="2400" b="0" dirty="0">
              <a:latin typeface="+mn-ea"/>
              <a:ea typeface="+mn-ea"/>
            </a:rPr>
            <a:t>能够通过名字而非数字标识符访问自己的文件</a:t>
          </a:r>
          <a:endParaRPr lang="en-US" sz="2400" b="0" dirty="0">
            <a:latin typeface="+mn-ea"/>
            <a:ea typeface="+mn-ea"/>
          </a:endParaRPr>
        </a:p>
      </dgm:t>
    </dgm:pt>
    <dgm:pt modelId="{8A1933AB-FDDC-A74E-8E0C-8A654F4159C0}" type="parTrans" cxnId="{436579A9-1605-B949-A805-C8769C593591}">
      <dgm:prSet/>
      <dgm:spPr/>
      <dgm:t>
        <a:bodyPr/>
        <a:lstStyle/>
        <a:p>
          <a:endParaRPr lang="en-US" sz="2400" b="0">
            <a:latin typeface="+mn-ea"/>
            <a:ea typeface="+mn-ea"/>
          </a:endParaRPr>
        </a:p>
      </dgm:t>
    </dgm:pt>
    <dgm:pt modelId="{9AAD7FC7-6BDF-8040-BB92-09E1E5C7AA96}" type="sibTrans" cxnId="{436579A9-1605-B949-A805-C8769C593591}">
      <dgm:prSet/>
      <dgm:spPr/>
      <dgm:t>
        <a:bodyPr/>
        <a:lstStyle/>
        <a:p>
          <a:endParaRPr lang="en-US" sz="2400" b="0">
            <a:latin typeface="+mn-ea"/>
            <a:ea typeface="+mn-ea"/>
          </a:endParaRPr>
        </a:p>
      </dgm:t>
    </dgm:pt>
    <dgm:pt modelId="{D54D0E1B-9280-4341-9E7F-3B42F2E5505B}" type="pres">
      <dgm:prSet presAssocID="{528A1370-4477-5F4D-8A3C-7F0C7A7487AB}" presName="linearFlow" presStyleCnt="0">
        <dgm:presLayoutVars>
          <dgm:dir/>
          <dgm:animLvl val="lvl"/>
          <dgm:resizeHandles val="exact"/>
        </dgm:presLayoutVars>
      </dgm:prSet>
      <dgm:spPr/>
    </dgm:pt>
    <dgm:pt modelId="{5E34B78D-3BA7-EF47-80FA-55A96C0D0B8E}" type="pres">
      <dgm:prSet presAssocID="{D159A90C-D82A-4049-B4D3-F7B8ABEE82ED}" presName="composite" presStyleCnt="0"/>
      <dgm:spPr/>
    </dgm:pt>
    <dgm:pt modelId="{E584AB35-CD05-3C4C-A203-46DBF2C27204}" type="pres">
      <dgm:prSet presAssocID="{D159A90C-D82A-4049-B4D3-F7B8ABEE82ED}" presName="parentText" presStyleLbl="alignNode1" presStyleIdx="0" presStyleCnt="7">
        <dgm:presLayoutVars>
          <dgm:chMax val="1"/>
          <dgm:bulletEnabled val="1"/>
        </dgm:presLayoutVars>
      </dgm:prSet>
      <dgm:spPr/>
    </dgm:pt>
    <dgm:pt modelId="{9D67446E-50C7-5B46-9159-88C1591D2DE1}" type="pres">
      <dgm:prSet presAssocID="{D159A90C-D82A-4049-B4D3-F7B8ABEE82ED}" presName="descendantText" presStyleLbl="alignAcc1" presStyleIdx="0" presStyleCnt="7">
        <dgm:presLayoutVars>
          <dgm:bulletEnabled val="1"/>
        </dgm:presLayoutVars>
      </dgm:prSet>
      <dgm:spPr/>
    </dgm:pt>
    <dgm:pt modelId="{8275DBB0-2628-9541-9F20-2B8D98DA74A2}" type="pres">
      <dgm:prSet presAssocID="{A21824C8-A1D8-B247-8D2E-1CABBDBDF49E}" presName="sp" presStyleCnt="0"/>
      <dgm:spPr/>
    </dgm:pt>
    <dgm:pt modelId="{137E644B-1D7C-EE45-A894-B05BE75BDFD0}" type="pres">
      <dgm:prSet presAssocID="{55385DFE-27B3-F14A-A01B-97FCFA9229C4}" presName="composite" presStyleCnt="0"/>
      <dgm:spPr/>
    </dgm:pt>
    <dgm:pt modelId="{606F8FF1-C684-354A-86A6-58A072021C7D}" type="pres">
      <dgm:prSet presAssocID="{55385DFE-27B3-F14A-A01B-97FCFA9229C4}" presName="parentText" presStyleLbl="alignNode1" presStyleIdx="1" presStyleCnt="7">
        <dgm:presLayoutVars>
          <dgm:chMax val="1"/>
          <dgm:bulletEnabled val="1"/>
        </dgm:presLayoutVars>
      </dgm:prSet>
      <dgm:spPr/>
    </dgm:pt>
    <dgm:pt modelId="{2F9E0808-9F4A-AF4B-ADC1-6D3471EDF53D}" type="pres">
      <dgm:prSet presAssocID="{55385DFE-27B3-F14A-A01B-97FCFA9229C4}" presName="descendantText" presStyleLbl="alignAcc1" presStyleIdx="1" presStyleCnt="7">
        <dgm:presLayoutVars>
          <dgm:bulletEnabled val="1"/>
        </dgm:presLayoutVars>
      </dgm:prSet>
      <dgm:spPr/>
    </dgm:pt>
    <dgm:pt modelId="{5D7B2452-49F8-2D42-BAE6-48220CCDF934}" type="pres">
      <dgm:prSet presAssocID="{756C6C76-0415-A045-8949-FA19DE571AE9}" presName="sp" presStyleCnt="0"/>
      <dgm:spPr/>
    </dgm:pt>
    <dgm:pt modelId="{3A90E36E-247B-334B-A296-391CCE42D1CD}" type="pres">
      <dgm:prSet presAssocID="{04CD413A-06E9-BD4D-9CEA-43B44BA1F8FC}" presName="composite" presStyleCnt="0"/>
      <dgm:spPr/>
    </dgm:pt>
    <dgm:pt modelId="{57A4CBB7-3207-2142-9B3E-466CC9C5CABD}" type="pres">
      <dgm:prSet presAssocID="{04CD413A-06E9-BD4D-9CEA-43B44BA1F8FC}" presName="parentText" presStyleLbl="alignNode1" presStyleIdx="2" presStyleCnt="7">
        <dgm:presLayoutVars>
          <dgm:chMax val="1"/>
          <dgm:bulletEnabled val="1"/>
        </dgm:presLayoutVars>
      </dgm:prSet>
      <dgm:spPr/>
    </dgm:pt>
    <dgm:pt modelId="{D39DD340-C988-3549-BA63-5C1E0F7A6E3D}" type="pres">
      <dgm:prSet presAssocID="{04CD413A-06E9-BD4D-9CEA-43B44BA1F8FC}" presName="descendantText" presStyleLbl="alignAcc1" presStyleIdx="2" presStyleCnt="7">
        <dgm:presLayoutVars>
          <dgm:bulletEnabled val="1"/>
        </dgm:presLayoutVars>
      </dgm:prSet>
      <dgm:spPr/>
    </dgm:pt>
    <dgm:pt modelId="{CB7DEB22-8A6C-C84A-B331-1295A846B764}" type="pres">
      <dgm:prSet presAssocID="{3B950B70-CD4B-674C-940A-251280244533}" presName="sp" presStyleCnt="0"/>
      <dgm:spPr/>
    </dgm:pt>
    <dgm:pt modelId="{AB96646C-7943-E64A-AF88-35E6A46AA1DF}" type="pres">
      <dgm:prSet presAssocID="{928C5B02-2570-6C4C-AD92-F9AB9C058662}" presName="composite" presStyleCnt="0"/>
      <dgm:spPr/>
    </dgm:pt>
    <dgm:pt modelId="{05E81EFF-5960-F642-83E5-CFFE5C0D3B1F}" type="pres">
      <dgm:prSet presAssocID="{928C5B02-2570-6C4C-AD92-F9AB9C058662}" presName="parentText" presStyleLbl="alignNode1" presStyleIdx="3" presStyleCnt="7">
        <dgm:presLayoutVars>
          <dgm:chMax val="1"/>
          <dgm:bulletEnabled val="1"/>
        </dgm:presLayoutVars>
      </dgm:prSet>
      <dgm:spPr/>
    </dgm:pt>
    <dgm:pt modelId="{08E13495-B58E-C142-9176-62103E2DD2F8}" type="pres">
      <dgm:prSet presAssocID="{928C5B02-2570-6C4C-AD92-F9AB9C058662}" presName="descendantText" presStyleLbl="alignAcc1" presStyleIdx="3" presStyleCnt="7">
        <dgm:presLayoutVars>
          <dgm:bulletEnabled val="1"/>
        </dgm:presLayoutVars>
      </dgm:prSet>
      <dgm:spPr/>
    </dgm:pt>
    <dgm:pt modelId="{01F3F54E-54DA-AE41-88C7-0012E7AA3887}" type="pres">
      <dgm:prSet presAssocID="{2360ABD3-0A42-B04E-9678-6ECF14E05A73}" presName="sp" presStyleCnt="0"/>
      <dgm:spPr/>
    </dgm:pt>
    <dgm:pt modelId="{B0AC72E0-3A61-344F-9D67-9D77A3DC01B7}" type="pres">
      <dgm:prSet presAssocID="{2030C878-323B-4642-9262-A607E08D3B54}" presName="composite" presStyleCnt="0"/>
      <dgm:spPr/>
    </dgm:pt>
    <dgm:pt modelId="{80BDEADD-D1A3-2543-8E8E-D0587A58F110}" type="pres">
      <dgm:prSet presAssocID="{2030C878-323B-4642-9262-A607E08D3B54}" presName="parentText" presStyleLbl="alignNode1" presStyleIdx="4" presStyleCnt="7">
        <dgm:presLayoutVars>
          <dgm:chMax val="1"/>
          <dgm:bulletEnabled val="1"/>
        </dgm:presLayoutVars>
      </dgm:prSet>
      <dgm:spPr/>
    </dgm:pt>
    <dgm:pt modelId="{0AF3C2C2-0DC2-E840-A124-FC4B4C770A7E}" type="pres">
      <dgm:prSet presAssocID="{2030C878-323B-4642-9262-A607E08D3B54}" presName="descendantText" presStyleLbl="alignAcc1" presStyleIdx="4" presStyleCnt="7">
        <dgm:presLayoutVars>
          <dgm:bulletEnabled val="1"/>
        </dgm:presLayoutVars>
      </dgm:prSet>
      <dgm:spPr/>
    </dgm:pt>
    <dgm:pt modelId="{F3F78A1B-E599-904B-892A-AD0E2F868B66}" type="pres">
      <dgm:prSet presAssocID="{4E896DEB-5E06-A247-90A5-6576F5CBCE49}" presName="sp" presStyleCnt="0"/>
      <dgm:spPr/>
    </dgm:pt>
    <dgm:pt modelId="{8B9A2D59-DB14-AB41-8FA5-18DDB944B8FF}" type="pres">
      <dgm:prSet presAssocID="{9277D39B-F3D0-104D-BD88-86072990F61B}" presName="composite" presStyleCnt="0"/>
      <dgm:spPr/>
    </dgm:pt>
    <dgm:pt modelId="{09BD881A-14B4-FF4A-BD3A-0798D1888686}" type="pres">
      <dgm:prSet presAssocID="{9277D39B-F3D0-104D-BD88-86072990F61B}" presName="parentText" presStyleLbl="alignNode1" presStyleIdx="5" presStyleCnt="7">
        <dgm:presLayoutVars>
          <dgm:chMax val="1"/>
          <dgm:bulletEnabled val="1"/>
        </dgm:presLayoutVars>
      </dgm:prSet>
      <dgm:spPr/>
    </dgm:pt>
    <dgm:pt modelId="{6F2EDF67-C025-904B-ABD9-288D572B022A}" type="pres">
      <dgm:prSet presAssocID="{9277D39B-F3D0-104D-BD88-86072990F61B}" presName="descendantText" presStyleLbl="alignAcc1" presStyleIdx="5" presStyleCnt="7">
        <dgm:presLayoutVars>
          <dgm:bulletEnabled val="1"/>
        </dgm:presLayoutVars>
      </dgm:prSet>
      <dgm:spPr/>
    </dgm:pt>
    <dgm:pt modelId="{0C1F0545-E08A-C440-83CB-C78221020440}" type="pres">
      <dgm:prSet presAssocID="{0FED68C8-32FB-2E45-8759-38A9D36F0D35}" presName="sp" presStyleCnt="0"/>
      <dgm:spPr/>
    </dgm:pt>
    <dgm:pt modelId="{0A85036C-1AA1-F942-8050-96637C10C4F1}" type="pres">
      <dgm:prSet presAssocID="{C832070E-F45E-7E4C-9748-067891BD092D}" presName="composite" presStyleCnt="0"/>
      <dgm:spPr/>
    </dgm:pt>
    <dgm:pt modelId="{AEA43BFA-489E-AD4C-B54A-E473A9E57613}" type="pres">
      <dgm:prSet presAssocID="{C832070E-F45E-7E4C-9748-067891BD092D}" presName="parentText" presStyleLbl="alignNode1" presStyleIdx="6" presStyleCnt="7">
        <dgm:presLayoutVars>
          <dgm:chMax val="1"/>
          <dgm:bulletEnabled val="1"/>
        </dgm:presLayoutVars>
      </dgm:prSet>
      <dgm:spPr/>
    </dgm:pt>
    <dgm:pt modelId="{363CBAD8-CD14-D549-A471-B74818AAA481}" type="pres">
      <dgm:prSet presAssocID="{C832070E-F45E-7E4C-9748-067891BD092D}" presName="descendantText" presStyleLbl="alignAcc1" presStyleIdx="6" presStyleCnt="7">
        <dgm:presLayoutVars>
          <dgm:bulletEnabled val="1"/>
        </dgm:presLayoutVars>
      </dgm:prSet>
      <dgm:spPr/>
    </dgm:pt>
  </dgm:ptLst>
  <dgm:cxnLst>
    <dgm:cxn modelId="{975D920C-AF7F-4E5E-90F4-08108D523A96}" type="presOf" srcId="{CBEA9541-F664-B043-B762-AD716A1271E1}" destId="{0AF3C2C2-0DC2-E840-A124-FC4B4C770A7E}" srcOrd="0" destOrd="0" presId="urn:microsoft.com/office/officeart/2005/8/layout/chevron2"/>
    <dgm:cxn modelId="{F5F3A40C-CF00-49F2-B6FE-996A1E35449F}" type="presOf" srcId="{EAE90DAF-D496-A442-8DF0-97B109A49E27}" destId="{D39DD340-C988-3549-BA63-5C1E0F7A6E3D}" srcOrd="0" destOrd="0" presId="urn:microsoft.com/office/officeart/2005/8/layout/chevron2"/>
    <dgm:cxn modelId="{977AEA11-BFAD-E044-844F-8742E098BA69}" srcId="{55385DFE-27B3-F14A-A01B-97FCFA9229C4}" destId="{0A8F612D-D183-5C40-8B53-53090D3C881E}" srcOrd="0" destOrd="0" parTransId="{C43EF51C-DBC2-9048-832E-2B0812DEA5A3}" sibTransId="{E584750C-7DBC-FF43-B0BF-1DC5A7346923}"/>
    <dgm:cxn modelId="{78074E14-60D5-4B11-8DBE-A71529AD2264}" type="presOf" srcId="{4436C6DC-8306-0345-BE37-5E597C7FACF5}" destId="{6F2EDF67-C025-904B-ABD9-288D572B022A}" srcOrd="0" destOrd="0" presId="urn:microsoft.com/office/officeart/2005/8/layout/chevron2"/>
    <dgm:cxn modelId="{B09EFE15-DF33-40A1-9C02-BE77314136A1}" type="presOf" srcId="{9342C4CA-054F-B642-8A42-F9D2C2AFD8D5}" destId="{08E13495-B58E-C142-9176-62103E2DD2F8}" srcOrd="0" destOrd="0" presId="urn:microsoft.com/office/officeart/2005/8/layout/chevron2"/>
    <dgm:cxn modelId="{95D9A41B-E317-E242-AE0D-8F9DD97EF396}" srcId="{2030C878-323B-4642-9262-A607E08D3B54}" destId="{CBEA9541-F664-B043-B762-AD716A1271E1}" srcOrd="0" destOrd="0" parTransId="{18FAE800-F4B7-2644-9CF2-76022E971D1D}" sibTransId="{CD14EE67-41A1-E94E-8FF8-9E24293DFF8F}"/>
    <dgm:cxn modelId="{6869E31C-3DDA-B643-B7CE-1E879A12EB1B}" srcId="{04CD413A-06E9-BD4D-9CEA-43B44BA1F8FC}" destId="{EAE90DAF-D496-A442-8DF0-97B109A49E27}" srcOrd="0" destOrd="0" parTransId="{95B0BC7A-BCEC-CC4D-8ECD-7DE48BE12BDA}" sibTransId="{D8FBE8F0-BC82-A541-8AF5-AB8BB1F17500}"/>
    <dgm:cxn modelId="{80E43327-5F53-424C-BE1F-4876A6458EDF}" srcId="{528A1370-4477-5F4D-8A3C-7F0C7A7487AB}" destId="{C832070E-F45E-7E4C-9748-067891BD092D}" srcOrd="6" destOrd="0" parTransId="{333D2CD1-1B36-1742-94A2-E4B4944A17A7}" sibTransId="{5506379D-2E83-DF4B-BE51-39FFF1F4565E}"/>
    <dgm:cxn modelId="{4AD76837-7E42-E142-8CC0-99CF7E16C5B8}" srcId="{9277D39B-F3D0-104D-BD88-86072990F61B}" destId="{4436C6DC-8306-0345-BE37-5E597C7FACF5}" srcOrd="0" destOrd="0" parTransId="{081BE378-582C-2D4F-B078-201497D5557E}" sibTransId="{D5DE0C0D-0297-C344-88CA-7717C5C6F4EE}"/>
    <dgm:cxn modelId="{1F066E3E-3D03-C54F-987E-D3391F022BF6}" srcId="{528A1370-4477-5F4D-8A3C-7F0C7A7487AB}" destId="{2030C878-323B-4642-9262-A607E08D3B54}" srcOrd="4" destOrd="0" parTransId="{63329AE2-5C8B-C14F-A854-69755970DCE1}" sibTransId="{4E896DEB-5E06-A247-90A5-6576F5CBCE49}"/>
    <dgm:cxn modelId="{FBFA2C44-30FC-42C1-BBBB-64A09EFCCA4F}" type="presOf" srcId="{7015AF6A-5F2C-2D41-9BBB-5AB1B91445F6}" destId="{9D67446E-50C7-5B46-9159-88C1591D2DE1}" srcOrd="0" destOrd="0" presId="urn:microsoft.com/office/officeart/2005/8/layout/chevron2"/>
    <dgm:cxn modelId="{A253D751-3201-4CF0-B811-196541DF443B}" type="presOf" srcId="{928C5B02-2570-6C4C-AD92-F9AB9C058662}" destId="{05E81EFF-5960-F642-83E5-CFFE5C0D3B1F}" srcOrd="0" destOrd="0" presId="urn:microsoft.com/office/officeart/2005/8/layout/chevron2"/>
    <dgm:cxn modelId="{C7D21F5D-FF8B-2043-A6CC-6F6FAD750EBB}" srcId="{528A1370-4477-5F4D-8A3C-7F0C7A7487AB}" destId="{9277D39B-F3D0-104D-BD88-86072990F61B}" srcOrd="5" destOrd="0" parTransId="{8F951BF6-C369-FA49-A47C-9D9C34D270BC}" sibTransId="{0FED68C8-32FB-2E45-8759-38A9D36F0D35}"/>
    <dgm:cxn modelId="{EAFBE860-27E6-0547-A573-57CBF354D648}" srcId="{528A1370-4477-5F4D-8A3C-7F0C7A7487AB}" destId="{928C5B02-2570-6C4C-AD92-F9AB9C058662}" srcOrd="3" destOrd="0" parTransId="{F865896E-0C73-8640-BEC3-5FA22C76C464}" sibTransId="{2360ABD3-0A42-B04E-9678-6ECF14E05A73}"/>
    <dgm:cxn modelId="{6EAE2E6C-3340-4CC1-9854-0F5E4A0ADA3B}" type="presOf" srcId="{04CD413A-06E9-BD4D-9CEA-43B44BA1F8FC}" destId="{57A4CBB7-3207-2142-9B3E-466CC9C5CABD}" srcOrd="0" destOrd="0" presId="urn:microsoft.com/office/officeart/2005/8/layout/chevron2"/>
    <dgm:cxn modelId="{1057A771-0FAF-EB44-BDB4-1A96FCF2E655}" srcId="{528A1370-4477-5F4D-8A3C-7F0C7A7487AB}" destId="{04CD413A-06E9-BD4D-9CEA-43B44BA1F8FC}" srcOrd="2" destOrd="0" parTransId="{4959807D-0313-F14D-B3EB-9298F22F9C3F}" sibTransId="{3B950B70-CD4B-674C-940A-251280244533}"/>
    <dgm:cxn modelId="{6249B877-09E4-4C78-BB97-666A6E60EE7F}" type="presOf" srcId="{528A1370-4477-5F4D-8A3C-7F0C7A7487AB}" destId="{D54D0E1B-9280-4341-9E7F-3B42F2E5505B}" srcOrd="0" destOrd="0" presId="urn:microsoft.com/office/officeart/2005/8/layout/chevron2"/>
    <dgm:cxn modelId="{BD20AC92-412C-EB4E-AD6E-710246DA5BF4}" srcId="{928C5B02-2570-6C4C-AD92-F9AB9C058662}" destId="{9342C4CA-054F-B642-8A42-F9D2C2AFD8D5}" srcOrd="0" destOrd="0" parTransId="{FACBB8C7-D833-0B41-8EC7-05E327F86CD2}" sibTransId="{DBA76B96-A342-274D-9573-8041C6B260B6}"/>
    <dgm:cxn modelId="{7D24F1A6-2BE0-4038-85E9-6D19152E03A3}" type="presOf" srcId="{D159A90C-D82A-4049-B4D3-F7B8ABEE82ED}" destId="{E584AB35-CD05-3C4C-A203-46DBF2C27204}" srcOrd="0" destOrd="0" presId="urn:microsoft.com/office/officeart/2005/8/layout/chevron2"/>
    <dgm:cxn modelId="{436579A9-1605-B949-A805-C8769C593591}" srcId="{C832070E-F45E-7E4C-9748-067891BD092D}" destId="{0D98C5E9-5C30-E741-969A-85CA4BA3B0D2}" srcOrd="0" destOrd="0" parTransId="{8A1933AB-FDDC-A74E-8E0C-8A654F4159C0}" sibTransId="{9AAD7FC7-6BDF-8040-BB92-09E1E5C7AA96}"/>
    <dgm:cxn modelId="{DD8EC9AB-F255-4AF7-9159-80125204647F}" type="presOf" srcId="{0D98C5E9-5C30-E741-969A-85CA4BA3B0D2}" destId="{363CBAD8-CD14-D549-A471-B74818AAA481}" srcOrd="0" destOrd="0" presId="urn:microsoft.com/office/officeart/2005/8/layout/chevron2"/>
    <dgm:cxn modelId="{63B15BAF-4F49-BC42-9487-28B3DD90D816}" srcId="{528A1370-4477-5F4D-8A3C-7F0C7A7487AB}" destId="{55385DFE-27B3-F14A-A01B-97FCFA9229C4}" srcOrd="1" destOrd="0" parTransId="{0B7BEF49-6749-664C-A3A9-4AF5D98E0400}" sibTransId="{756C6C76-0415-A045-8949-FA19DE571AE9}"/>
    <dgm:cxn modelId="{73B37FB6-A0CA-4450-AF22-BDEBA2CF8248}" type="presOf" srcId="{0A8F612D-D183-5C40-8B53-53090D3C881E}" destId="{2F9E0808-9F4A-AF4B-ADC1-6D3471EDF53D}" srcOrd="0" destOrd="0" presId="urn:microsoft.com/office/officeart/2005/8/layout/chevron2"/>
    <dgm:cxn modelId="{798493D6-E44E-4A67-9B4C-641FE1EF0977}" type="presOf" srcId="{C832070E-F45E-7E4C-9748-067891BD092D}" destId="{AEA43BFA-489E-AD4C-B54A-E473A9E57613}" srcOrd="0" destOrd="0" presId="urn:microsoft.com/office/officeart/2005/8/layout/chevron2"/>
    <dgm:cxn modelId="{B75B09D8-9901-4EA3-9A4D-3D1E1623FA52}" type="presOf" srcId="{9277D39B-F3D0-104D-BD88-86072990F61B}" destId="{09BD881A-14B4-FF4A-BD3A-0798D1888686}" srcOrd="0" destOrd="0" presId="urn:microsoft.com/office/officeart/2005/8/layout/chevron2"/>
    <dgm:cxn modelId="{25837CDF-09F5-4481-99D3-3AF83800D6BB}" type="presOf" srcId="{55385DFE-27B3-F14A-A01B-97FCFA9229C4}" destId="{606F8FF1-C684-354A-86A6-58A072021C7D}" srcOrd="0" destOrd="0" presId="urn:microsoft.com/office/officeart/2005/8/layout/chevron2"/>
    <dgm:cxn modelId="{A5F78FE1-02B1-B842-AA53-9245ABB9F16D}" srcId="{D159A90C-D82A-4049-B4D3-F7B8ABEE82ED}" destId="{7015AF6A-5F2C-2D41-9BBB-5AB1B91445F6}" srcOrd="0" destOrd="0" parTransId="{190E8533-2809-304D-BD7F-45D1E976FE17}" sibTransId="{DBBEA3FF-FCE6-6845-B07B-1079C194FD65}"/>
    <dgm:cxn modelId="{94D212E7-D38A-E147-BFBE-E504D4CBD3B5}" srcId="{528A1370-4477-5F4D-8A3C-7F0C7A7487AB}" destId="{D159A90C-D82A-4049-B4D3-F7B8ABEE82ED}" srcOrd="0" destOrd="0" parTransId="{65C7B26F-97CD-604A-A146-0FB1CBC0C2A2}" sibTransId="{A21824C8-A1D8-B247-8D2E-1CABBDBDF49E}"/>
    <dgm:cxn modelId="{C4D2D0F9-9016-41E9-BCAA-B6E1D932D9AF}" type="presOf" srcId="{2030C878-323B-4642-9262-A607E08D3B54}" destId="{80BDEADD-D1A3-2543-8E8E-D0587A58F110}" srcOrd="0" destOrd="0" presId="urn:microsoft.com/office/officeart/2005/8/layout/chevron2"/>
    <dgm:cxn modelId="{3F7631B1-5652-40C8-88E2-6AEAEE80B640}" type="presParOf" srcId="{D54D0E1B-9280-4341-9E7F-3B42F2E5505B}" destId="{5E34B78D-3BA7-EF47-80FA-55A96C0D0B8E}" srcOrd="0" destOrd="0" presId="urn:microsoft.com/office/officeart/2005/8/layout/chevron2"/>
    <dgm:cxn modelId="{68A58F74-DBEB-44FB-AD1B-F0A86B88D46B}" type="presParOf" srcId="{5E34B78D-3BA7-EF47-80FA-55A96C0D0B8E}" destId="{E584AB35-CD05-3C4C-A203-46DBF2C27204}" srcOrd="0" destOrd="0" presId="urn:microsoft.com/office/officeart/2005/8/layout/chevron2"/>
    <dgm:cxn modelId="{6E754B96-42BA-4B2E-9B05-C9D19BEAD86C}" type="presParOf" srcId="{5E34B78D-3BA7-EF47-80FA-55A96C0D0B8E}" destId="{9D67446E-50C7-5B46-9159-88C1591D2DE1}" srcOrd="1" destOrd="0" presId="urn:microsoft.com/office/officeart/2005/8/layout/chevron2"/>
    <dgm:cxn modelId="{8CD9EFF1-416C-4696-AA28-3CD68D80C103}" type="presParOf" srcId="{D54D0E1B-9280-4341-9E7F-3B42F2E5505B}" destId="{8275DBB0-2628-9541-9F20-2B8D98DA74A2}" srcOrd="1" destOrd="0" presId="urn:microsoft.com/office/officeart/2005/8/layout/chevron2"/>
    <dgm:cxn modelId="{55BCFE14-25D0-4D87-AABD-F228A16DE817}" type="presParOf" srcId="{D54D0E1B-9280-4341-9E7F-3B42F2E5505B}" destId="{137E644B-1D7C-EE45-A894-B05BE75BDFD0}" srcOrd="2" destOrd="0" presId="urn:microsoft.com/office/officeart/2005/8/layout/chevron2"/>
    <dgm:cxn modelId="{FE93ABE3-39B3-47CE-AF42-B77F619A8E16}" type="presParOf" srcId="{137E644B-1D7C-EE45-A894-B05BE75BDFD0}" destId="{606F8FF1-C684-354A-86A6-58A072021C7D}" srcOrd="0" destOrd="0" presId="urn:microsoft.com/office/officeart/2005/8/layout/chevron2"/>
    <dgm:cxn modelId="{5159DB7C-9D18-44A0-A7DA-0242E5A71658}" type="presParOf" srcId="{137E644B-1D7C-EE45-A894-B05BE75BDFD0}" destId="{2F9E0808-9F4A-AF4B-ADC1-6D3471EDF53D}" srcOrd="1" destOrd="0" presId="urn:microsoft.com/office/officeart/2005/8/layout/chevron2"/>
    <dgm:cxn modelId="{B2958F87-1F82-49EC-B087-901957A4CD16}" type="presParOf" srcId="{D54D0E1B-9280-4341-9E7F-3B42F2E5505B}" destId="{5D7B2452-49F8-2D42-BAE6-48220CCDF934}" srcOrd="3" destOrd="0" presId="urn:microsoft.com/office/officeart/2005/8/layout/chevron2"/>
    <dgm:cxn modelId="{BBBF7D6B-CA92-41BD-84B4-64A9D54BCD67}" type="presParOf" srcId="{D54D0E1B-9280-4341-9E7F-3B42F2E5505B}" destId="{3A90E36E-247B-334B-A296-391CCE42D1CD}" srcOrd="4" destOrd="0" presId="urn:microsoft.com/office/officeart/2005/8/layout/chevron2"/>
    <dgm:cxn modelId="{DF5893D7-5B4D-42CA-AE7D-BAC10F9E9062}" type="presParOf" srcId="{3A90E36E-247B-334B-A296-391CCE42D1CD}" destId="{57A4CBB7-3207-2142-9B3E-466CC9C5CABD}" srcOrd="0" destOrd="0" presId="urn:microsoft.com/office/officeart/2005/8/layout/chevron2"/>
    <dgm:cxn modelId="{C37E167F-1C04-4993-AF65-878EE28FD96D}" type="presParOf" srcId="{3A90E36E-247B-334B-A296-391CCE42D1CD}" destId="{D39DD340-C988-3549-BA63-5C1E0F7A6E3D}" srcOrd="1" destOrd="0" presId="urn:microsoft.com/office/officeart/2005/8/layout/chevron2"/>
    <dgm:cxn modelId="{6EDFF264-781B-48EC-BBB7-AA839F69CDE6}" type="presParOf" srcId="{D54D0E1B-9280-4341-9E7F-3B42F2E5505B}" destId="{CB7DEB22-8A6C-C84A-B331-1295A846B764}" srcOrd="5" destOrd="0" presId="urn:microsoft.com/office/officeart/2005/8/layout/chevron2"/>
    <dgm:cxn modelId="{DA268726-19E2-466B-B9F3-E3493CA2CA84}" type="presParOf" srcId="{D54D0E1B-9280-4341-9E7F-3B42F2E5505B}" destId="{AB96646C-7943-E64A-AF88-35E6A46AA1DF}" srcOrd="6" destOrd="0" presId="urn:microsoft.com/office/officeart/2005/8/layout/chevron2"/>
    <dgm:cxn modelId="{AB6737BF-811C-4DC1-BD25-959B40BC56E1}" type="presParOf" srcId="{AB96646C-7943-E64A-AF88-35E6A46AA1DF}" destId="{05E81EFF-5960-F642-83E5-CFFE5C0D3B1F}" srcOrd="0" destOrd="0" presId="urn:microsoft.com/office/officeart/2005/8/layout/chevron2"/>
    <dgm:cxn modelId="{00C19AFB-5404-48B1-978C-C258BF594499}" type="presParOf" srcId="{AB96646C-7943-E64A-AF88-35E6A46AA1DF}" destId="{08E13495-B58E-C142-9176-62103E2DD2F8}" srcOrd="1" destOrd="0" presId="urn:microsoft.com/office/officeart/2005/8/layout/chevron2"/>
    <dgm:cxn modelId="{FB69DAB0-D9BC-478B-A912-72C2FCD47F37}" type="presParOf" srcId="{D54D0E1B-9280-4341-9E7F-3B42F2E5505B}" destId="{01F3F54E-54DA-AE41-88C7-0012E7AA3887}" srcOrd="7" destOrd="0" presId="urn:microsoft.com/office/officeart/2005/8/layout/chevron2"/>
    <dgm:cxn modelId="{AF73C8C5-2A41-4A5B-B1D1-F7954514AAB0}" type="presParOf" srcId="{D54D0E1B-9280-4341-9E7F-3B42F2E5505B}" destId="{B0AC72E0-3A61-344F-9D67-9D77A3DC01B7}" srcOrd="8" destOrd="0" presId="urn:microsoft.com/office/officeart/2005/8/layout/chevron2"/>
    <dgm:cxn modelId="{649386A5-62BC-4EC9-AB36-0CF64B5206D8}" type="presParOf" srcId="{B0AC72E0-3A61-344F-9D67-9D77A3DC01B7}" destId="{80BDEADD-D1A3-2543-8E8E-D0587A58F110}" srcOrd="0" destOrd="0" presId="urn:microsoft.com/office/officeart/2005/8/layout/chevron2"/>
    <dgm:cxn modelId="{5EDA03F5-FEC3-45F7-91BE-B8D0C0B05944}" type="presParOf" srcId="{B0AC72E0-3A61-344F-9D67-9D77A3DC01B7}" destId="{0AF3C2C2-0DC2-E840-A124-FC4B4C770A7E}" srcOrd="1" destOrd="0" presId="urn:microsoft.com/office/officeart/2005/8/layout/chevron2"/>
    <dgm:cxn modelId="{93C175FA-BDF2-49C4-A95A-6E88CDEDBD45}" type="presParOf" srcId="{D54D0E1B-9280-4341-9E7F-3B42F2E5505B}" destId="{F3F78A1B-E599-904B-892A-AD0E2F868B66}" srcOrd="9" destOrd="0" presId="urn:microsoft.com/office/officeart/2005/8/layout/chevron2"/>
    <dgm:cxn modelId="{EB8F46A0-5DAD-4FC3-9E76-F1262A6FA83B}" type="presParOf" srcId="{D54D0E1B-9280-4341-9E7F-3B42F2E5505B}" destId="{8B9A2D59-DB14-AB41-8FA5-18DDB944B8FF}" srcOrd="10" destOrd="0" presId="urn:microsoft.com/office/officeart/2005/8/layout/chevron2"/>
    <dgm:cxn modelId="{DD5E72A8-B265-42E9-AE18-2A661026FA09}" type="presParOf" srcId="{8B9A2D59-DB14-AB41-8FA5-18DDB944B8FF}" destId="{09BD881A-14B4-FF4A-BD3A-0798D1888686}" srcOrd="0" destOrd="0" presId="urn:microsoft.com/office/officeart/2005/8/layout/chevron2"/>
    <dgm:cxn modelId="{6BC5CE19-CF3B-4029-95B8-49953BD762AF}" type="presParOf" srcId="{8B9A2D59-DB14-AB41-8FA5-18DDB944B8FF}" destId="{6F2EDF67-C025-904B-ABD9-288D572B022A}" srcOrd="1" destOrd="0" presId="urn:microsoft.com/office/officeart/2005/8/layout/chevron2"/>
    <dgm:cxn modelId="{3CA8B9BE-509E-418A-BFE4-ACA0892A9D0C}" type="presParOf" srcId="{D54D0E1B-9280-4341-9E7F-3B42F2E5505B}" destId="{0C1F0545-E08A-C440-83CB-C78221020440}" srcOrd="11" destOrd="0" presId="urn:microsoft.com/office/officeart/2005/8/layout/chevron2"/>
    <dgm:cxn modelId="{DB23F90B-A590-4C9C-A65F-3F739FFA810F}" type="presParOf" srcId="{D54D0E1B-9280-4341-9E7F-3B42F2E5505B}" destId="{0A85036C-1AA1-F942-8050-96637C10C4F1}" srcOrd="12" destOrd="0" presId="urn:microsoft.com/office/officeart/2005/8/layout/chevron2"/>
    <dgm:cxn modelId="{0E2F6F13-ECDE-4880-B7CD-23E13F9F0364}" type="presParOf" srcId="{0A85036C-1AA1-F942-8050-96637C10C4F1}" destId="{AEA43BFA-489E-AD4C-B54A-E473A9E57613}" srcOrd="0" destOrd="0" presId="urn:microsoft.com/office/officeart/2005/8/layout/chevron2"/>
    <dgm:cxn modelId="{AEDC6F36-19DE-484D-AAC9-0E5C0183469D}" type="presParOf" srcId="{0A85036C-1AA1-F942-8050-96637C10C4F1}" destId="{363CBAD8-CD14-D549-A471-B74818AAA48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343E396-FF23-BC48-B1F6-E6B7391E9EB2}"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B11E2EA7-D4DC-1B40-BC36-2BAD5AB17DC7}">
      <dgm:prSet custT="1"/>
      <dgm:spPr/>
      <dgm:t>
        <a:bodyPr/>
        <a:lstStyle/>
        <a:p>
          <a:pPr rtl="0"/>
          <a:r>
            <a:rPr lang="zh-CN" altLang="en-US" sz="2400" dirty="0"/>
            <a:t>使用户和应用程序能够访问</a:t>
          </a:r>
          <a:r>
            <a:rPr lang="zh-CN" altLang="en-US" sz="2400" dirty="0">
              <a:solidFill>
                <a:schemeClr val="tx1"/>
              </a:solidFill>
            </a:rPr>
            <a:t>记录</a:t>
          </a:r>
          <a:endParaRPr lang="en-US" sz="2400" dirty="0">
            <a:solidFill>
              <a:schemeClr val="tx1"/>
            </a:solidFill>
          </a:endParaRPr>
        </a:p>
      </dgm:t>
    </dgm:pt>
    <dgm:pt modelId="{68C7E5B7-B56C-0C49-9E13-DEA2E666FE2D}" type="parTrans" cxnId="{184FA74C-B097-574D-9FFC-EB6EA826A9B2}">
      <dgm:prSet/>
      <dgm:spPr/>
      <dgm:t>
        <a:bodyPr/>
        <a:lstStyle/>
        <a:p>
          <a:endParaRPr lang="en-US"/>
        </a:p>
      </dgm:t>
    </dgm:pt>
    <dgm:pt modelId="{F597B14A-FF19-E147-85B7-2CA5872B9FA3}" type="sibTrans" cxnId="{184FA74C-B097-574D-9FFC-EB6EA826A9B2}">
      <dgm:prSet/>
      <dgm:spPr>
        <a:solidFill>
          <a:schemeClr val="accent6"/>
        </a:solidFill>
      </dgm:spPr>
      <dgm:t>
        <a:bodyPr/>
        <a:lstStyle/>
        <a:p>
          <a:endParaRPr lang="en-US"/>
        </a:p>
      </dgm:t>
    </dgm:pt>
    <dgm:pt modelId="{B6439CBF-59AF-A14A-95BE-E98C064DB87C}">
      <dgm:prSet custT="1"/>
      <dgm:spPr/>
      <dgm:t>
        <a:bodyPr/>
        <a:lstStyle/>
        <a:p>
          <a:pPr rtl="0"/>
          <a:r>
            <a:rPr lang="zh-CN" altLang="en-US" sz="2400" dirty="0"/>
            <a:t>提供一种通用的记录</a:t>
          </a:r>
          <a:r>
            <a:rPr lang="en-US" altLang="zh-CN" sz="2400" dirty="0"/>
            <a:t>I/O</a:t>
          </a:r>
          <a:r>
            <a:rPr lang="zh-CN" altLang="en-US" sz="2400" dirty="0"/>
            <a:t>能力</a:t>
          </a:r>
          <a:endParaRPr lang="en-US" sz="2400" dirty="0"/>
        </a:p>
      </dgm:t>
    </dgm:pt>
    <dgm:pt modelId="{0AA8C597-8DAD-1C41-A6E3-4E1F550B68E1}" type="parTrans" cxnId="{B2222016-0F72-3E49-B1BA-A5DF3B212DEB}">
      <dgm:prSet/>
      <dgm:spPr/>
      <dgm:t>
        <a:bodyPr/>
        <a:lstStyle/>
        <a:p>
          <a:endParaRPr lang="en-US"/>
        </a:p>
      </dgm:t>
    </dgm:pt>
    <dgm:pt modelId="{B281BD54-C49B-CA4E-98D2-98519E109CCB}" type="sibTrans" cxnId="{B2222016-0F72-3E49-B1BA-A5DF3B212DEB}">
      <dgm:prSet/>
      <dgm:spPr>
        <a:solidFill>
          <a:schemeClr val="accent6"/>
        </a:solidFill>
      </dgm:spPr>
      <dgm:t>
        <a:bodyPr/>
        <a:lstStyle/>
        <a:p>
          <a:endParaRPr lang="en-US"/>
        </a:p>
      </dgm:t>
    </dgm:pt>
    <dgm:pt modelId="{BD76CF16-BBF8-BC48-90BB-58DFF4E7F8D5}">
      <dgm:prSet custT="1"/>
      <dgm:spPr/>
      <dgm:t>
        <a:bodyPr/>
        <a:lstStyle/>
        <a:p>
          <a:pPr rtl="0"/>
          <a:r>
            <a:rPr lang="zh-CN" altLang="en-US" sz="2400" dirty="0"/>
            <a:t>维护文件</a:t>
          </a:r>
          <a:r>
            <a:rPr lang="zh-CN" altLang="en-US" sz="2400" dirty="0">
              <a:solidFill>
                <a:schemeClr val="tx1"/>
              </a:solidFill>
            </a:rPr>
            <a:t>基本数据</a:t>
          </a:r>
          <a:endParaRPr lang="en-US" sz="2400" dirty="0">
            <a:solidFill>
              <a:schemeClr val="tx1"/>
            </a:solidFill>
          </a:endParaRPr>
        </a:p>
      </dgm:t>
    </dgm:pt>
    <dgm:pt modelId="{D404C853-53D4-8B4B-A5C6-ED90E598F61A}" type="parTrans" cxnId="{AEFC2D1B-47E9-6B48-9FCA-B3E05F57A636}">
      <dgm:prSet/>
      <dgm:spPr/>
      <dgm:t>
        <a:bodyPr/>
        <a:lstStyle/>
        <a:p>
          <a:endParaRPr lang="en-US"/>
        </a:p>
      </dgm:t>
    </dgm:pt>
    <dgm:pt modelId="{C9C77C93-02AB-FC42-9D73-823C2DA13C35}" type="sibTrans" cxnId="{AEFC2D1B-47E9-6B48-9FCA-B3E05F57A636}">
      <dgm:prSet/>
      <dgm:spPr/>
      <dgm:t>
        <a:bodyPr/>
        <a:lstStyle/>
        <a:p>
          <a:endParaRPr lang="en-US"/>
        </a:p>
      </dgm:t>
    </dgm:pt>
    <dgm:pt modelId="{42DCEF5F-F4C6-9A4A-BF69-3CD4E55D9CE0}" type="pres">
      <dgm:prSet presAssocID="{9343E396-FF23-BC48-B1F6-E6B7391E9EB2}" presName="Name0" presStyleCnt="0">
        <dgm:presLayoutVars>
          <dgm:dir/>
          <dgm:animLvl val="lvl"/>
          <dgm:resizeHandles val="exact"/>
        </dgm:presLayoutVars>
      </dgm:prSet>
      <dgm:spPr/>
    </dgm:pt>
    <dgm:pt modelId="{1AFD38FB-9FFC-4143-B6C0-B69503BD2F19}" type="pres">
      <dgm:prSet presAssocID="{9343E396-FF23-BC48-B1F6-E6B7391E9EB2}" presName="tSp" presStyleCnt="0"/>
      <dgm:spPr/>
    </dgm:pt>
    <dgm:pt modelId="{11B710E6-866F-FF41-92D7-39B697908AFF}" type="pres">
      <dgm:prSet presAssocID="{9343E396-FF23-BC48-B1F6-E6B7391E9EB2}" presName="bSp" presStyleCnt="0"/>
      <dgm:spPr/>
    </dgm:pt>
    <dgm:pt modelId="{615F7462-37B8-5340-9AE0-F360C4A8C889}" type="pres">
      <dgm:prSet presAssocID="{9343E396-FF23-BC48-B1F6-E6B7391E9EB2}" presName="process" presStyleCnt="0"/>
      <dgm:spPr/>
    </dgm:pt>
    <dgm:pt modelId="{1BE3A569-07DD-F547-9A71-0C1080B54B14}" type="pres">
      <dgm:prSet presAssocID="{B11E2EA7-D4DC-1B40-BC36-2BAD5AB17DC7}" presName="composite1" presStyleCnt="0"/>
      <dgm:spPr/>
    </dgm:pt>
    <dgm:pt modelId="{DF35A8BB-8E50-AB4D-AB0C-2835E6ABAD57}" type="pres">
      <dgm:prSet presAssocID="{B11E2EA7-D4DC-1B40-BC36-2BAD5AB17DC7}" presName="dummyNode1" presStyleLbl="node1" presStyleIdx="0" presStyleCnt="3"/>
      <dgm:spPr/>
    </dgm:pt>
    <dgm:pt modelId="{85BD1594-7DC3-CF47-8B20-50D7A96FA30D}" type="pres">
      <dgm:prSet presAssocID="{B11E2EA7-D4DC-1B40-BC36-2BAD5AB17DC7}" presName="childNode1" presStyleLbl="bgAcc1" presStyleIdx="0" presStyleCnt="3">
        <dgm:presLayoutVars>
          <dgm:bulletEnabled val="1"/>
        </dgm:presLayoutVars>
      </dgm:prSet>
      <dgm:spPr>
        <a:solidFill>
          <a:schemeClr val="accent2"/>
        </a:solidFill>
      </dgm:spPr>
    </dgm:pt>
    <dgm:pt modelId="{C95B78C1-965D-2E44-9CF9-BBD5BB0E4265}" type="pres">
      <dgm:prSet presAssocID="{B11E2EA7-D4DC-1B40-BC36-2BAD5AB17DC7}" presName="childNode1tx" presStyleLbl="bgAcc1" presStyleIdx="0" presStyleCnt="3">
        <dgm:presLayoutVars>
          <dgm:bulletEnabled val="1"/>
        </dgm:presLayoutVars>
      </dgm:prSet>
      <dgm:spPr/>
    </dgm:pt>
    <dgm:pt modelId="{37B8DF54-7117-7D42-BD86-40EE86E9F022}" type="pres">
      <dgm:prSet presAssocID="{B11E2EA7-D4DC-1B40-BC36-2BAD5AB17DC7}" presName="parentNode1" presStyleLbl="node1" presStyleIdx="0" presStyleCnt="3" custScaleX="113030" custScaleY="236927" custLinFactNeighborX="1239" custLinFactNeighborY="-33509">
        <dgm:presLayoutVars>
          <dgm:chMax val="1"/>
          <dgm:bulletEnabled val="1"/>
        </dgm:presLayoutVars>
      </dgm:prSet>
      <dgm:spPr/>
    </dgm:pt>
    <dgm:pt modelId="{7585FC54-D22E-C240-9A31-049D250070DB}" type="pres">
      <dgm:prSet presAssocID="{B11E2EA7-D4DC-1B40-BC36-2BAD5AB17DC7}" presName="connSite1" presStyleCnt="0"/>
      <dgm:spPr/>
    </dgm:pt>
    <dgm:pt modelId="{5952BED1-3013-3049-BBC2-29FB9B7C8CC5}" type="pres">
      <dgm:prSet presAssocID="{F597B14A-FF19-E147-85B7-2CA5872B9FA3}" presName="Name9" presStyleLbl="sibTrans2D1" presStyleIdx="0" presStyleCnt="2" custLinFactNeighborX="36865" custLinFactNeighborY="-14216"/>
      <dgm:spPr/>
    </dgm:pt>
    <dgm:pt modelId="{6D05B68A-42AE-8E46-9E68-BBE191858E09}" type="pres">
      <dgm:prSet presAssocID="{B6439CBF-59AF-A14A-95BE-E98C064DB87C}" presName="composite2" presStyleCnt="0"/>
      <dgm:spPr/>
    </dgm:pt>
    <dgm:pt modelId="{8757749B-0CBA-7A44-94F1-2A41E27AC70E}" type="pres">
      <dgm:prSet presAssocID="{B6439CBF-59AF-A14A-95BE-E98C064DB87C}" presName="dummyNode2" presStyleLbl="node1" presStyleIdx="0" presStyleCnt="3"/>
      <dgm:spPr/>
    </dgm:pt>
    <dgm:pt modelId="{522B1566-396B-CE49-BFB8-1F43996D809F}" type="pres">
      <dgm:prSet presAssocID="{B6439CBF-59AF-A14A-95BE-E98C064DB87C}" presName="childNode2" presStyleLbl="bgAcc1" presStyleIdx="1" presStyleCnt="3">
        <dgm:presLayoutVars>
          <dgm:bulletEnabled val="1"/>
        </dgm:presLayoutVars>
      </dgm:prSet>
      <dgm:spPr>
        <a:solidFill>
          <a:schemeClr val="accent2"/>
        </a:solidFill>
      </dgm:spPr>
    </dgm:pt>
    <dgm:pt modelId="{0494AD61-2344-BB44-83F8-FCB1E5FFC9E6}" type="pres">
      <dgm:prSet presAssocID="{B6439CBF-59AF-A14A-95BE-E98C064DB87C}" presName="childNode2tx" presStyleLbl="bgAcc1" presStyleIdx="1" presStyleCnt="3">
        <dgm:presLayoutVars>
          <dgm:bulletEnabled val="1"/>
        </dgm:presLayoutVars>
      </dgm:prSet>
      <dgm:spPr/>
    </dgm:pt>
    <dgm:pt modelId="{BEF0F7C0-72CA-CA49-8AEB-9F26B7D51F62}" type="pres">
      <dgm:prSet presAssocID="{B6439CBF-59AF-A14A-95BE-E98C064DB87C}" presName="parentNode2" presStyleLbl="node1" presStyleIdx="1" presStyleCnt="3" custScaleX="112432" custScaleY="257162" custLinFactNeighborX="-568" custLinFactNeighborY="24349">
        <dgm:presLayoutVars>
          <dgm:chMax val="0"/>
          <dgm:bulletEnabled val="1"/>
        </dgm:presLayoutVars>
      </dgm:prSet>
      <dgm:spPr/>
    </dgm:pt>
    <dgm:pt modelId="{7F62EEAB-A05A-C14F-A7D8-F05FD76CEAE7}" type="pres">
      <dgm:prSet presAssocID="{B6439CBF-59AF-A14A-95BE-E98C064DB87C}" presName="connSite2" presStyleCnt="0"/>
      <dgm:spPr/>
    </dgm:pt>
    <dgm:pt modelId="{BE9B5020-C21D-3545-8485-E5315A16C6A0}" type="pres">
      <dgm:prSet presAssocID="{B281BD54-C49B-CA4E-98D2-98519E109CCB}" presName="Name18" presStyleLbl="sibTrans2D1" presStyleIdx="1" presStyleCnt="2" custLinFactNeighborX="25719" custLinFactNeighborY="15229"/>
      <dgm:spPr/>
    </dgm:pt>
    <dgm:pt modelId="{CA464544-3491-2D4E-9239-C358C0FC5426}" type="pres">
      <dgm:prSet presAssocID="{BD76CF16-BBF8-BC48-90BB-58DFF4E7F8D5}" presName="composite1" presStyleCnt="0"/>
      <dgm:spPr/>
    </dgm:pt>
    <dgm:pt modelId="{6F3A6DA2-6169-AA41-A79C-8EADF38A6A4B}" type="pres">
      <dgm:prSet presAssocID="{BD76CF16-BBF8-BC48-90BB-58DFF4E7F8D5}" presName="dummyNode1" presStyleLbl="node1" presStyleIdx="1" presStyleCnt="3"/>
      <dgm:spPr/>
    </dgm:pt>
    <dgm:pt modelId="{FEFDA9C5-6B29-C645-ACA7-A69C27910FF0}" type="pres">
      <dgm:prSet presAssocID="{BD76CF16-BBF8-BC48-90BB-58DFF4E7F8D5}" presName="childNode1" presStyleLbl="bgAcc1" presStyleIdx="2" presStyleCnt="3">
        <dgm:presLayoutVars>
          <dgm:bulletEnabled val="1"/>
        </dgm:presLayoutVars>
      </dgm:prSet>
      <dgm:spPr>
        <a:solidFill>
          <a:schemeClr val="accent2"/>
        </a:solidFill>
      </dgm:spPr>
    </dgm:pt>
    <dgm:pt modelId="{7F5739F3-CD28-944A-89B3-B897626B9E94}" type="pres">
      <dgm:prSet presAssocID="{BD76CF16-BBF8-BC48-90BB-58DFF4E7F8D5}" presName="childNode1tx" presStyleLbl="bgAcc1" presStyleIdx="2" presStyleCnt="3">
        <dgm:presLayoutVars>
          <dgm:bulletEnabled val="1"/>
        </dgm:presLayoutVars>
      </dgm:prSet>
      <dgm:spPr/>
    </dgm:pt>
    <dgm:pt modelId="{73491CF4-FCEE-194C-8668-F3CD85DE306A}" type="pres">
      <dgm:prSet presAssocID="{BD76CF16-BBF8-BC48-90BB-58DFF4E7F8D5}" presName="parentNode1" presStyleLbl="node1" presStyleIdx="2" presStyleCnt="3" custScaleX="100219" custScaleY="299225">
        <dgm:presLayoutVars>
          <dgm:chMax val="1"/>
          <dgm:bulletEnabled val="1"/>
        </dgm:presLayoutVars>
      </dgm:prSet>
      <dgm:spPr/>
    </dgm:pt>
    <dgm:pt modelId="{5E8B0DCC-66E7-1440-9430-C2FDA2E1D01C}" type="pres">
      <dgm:prSet presAssocID="{BD76CF16-BBF8-BC48-90BB-58DFF4E7F8D5}" presName="connSite1" presStyleCnt="0"/>
      <dgm:spPr/>
    </dgm:pt>
  </dgm:ptLst>
  <dgm:cxnLst>
    <dgm:cxn modelId="{EC099907-396D-4E32-9174-B665CB3C2573}" type="presOf" srcId="{9343E396-FF23-BC48-B1F6-E6B7391E9EB2}" destId="{42DCEF5F-F4C6-9A4A-BF69-3CD4E55D9CE0}" srcOrd="0" destOrd="0" presId="urn:microsoft.com/office/officeart/2005/8/layout/hProcess4"/>
    <dgm:cxn modelId="{B2222016-0F72-3E49-B1BA-A5DF3B212DEB}" srcId="{9343E396-FF23-BC48-B1F6-E6B7391E9EB2}" destId="{B6439CBF-59AF-A14A-95BE-E98C064DB87C}" srcOrd="1" destOrd="0" parTransId="{0AA8C597-8DAD-1C41-A6E3-4E1F550B68E1}" sibTransId="{B281BD54-C49B-CA4E-98D2-98519E109CCB}"/>
    <dgm:cxn modelId="{AEFC2D1B-47E9-6B48-9FCA-B3E05F57A636}" srcId="{9343E396-FF23-BC48-B1F6-E6B7391E9EB2}" destId="{BD76CF16-BBF8-BC48-90BB-58DFF4E7F8D5}" srcOrd="2" destOrd="0" parTransId="{D404C853-53D4-8B4B-A5C6-ED90E598F61A}" sibTransId="{C9C77C93-02AB-FC42-9D73-823C2DA13C35}"/>
    <dgm:cxn modelId="{C74EE423-BC1D-4E9A-A85C-2FD35D12242F}" type="presOf" srcId="{BD76CF16-BBF8-BC48-90BB-58DFF4E7F8D5}" destId="{73491CF4-FCEE-194C-8668-F3CD85DE306A}" srcOrd="0" destOrd="0" presId="urn:microsoft.com/office/officeart/2005/8/layout/hProcess4"/>
    <dgm:cxn modelId="{CA05B52E-C681-450B-9722-444C4715674D}" type="presOf" srcId="{F597B14A-FF19-E147-85B7-2CA5872B9FA3}" destId="{5952BED1-3013-3049-BBC2-29FB9B7C8CC5}" srcOrd="0" destOrd="0" presId="urn:microsoft.com/office/officeart/2005/8/layout/hProcess4"/>
    <dgm:cxn modelId="{184FA74C-B097-574D-9FFC-EB6EA826A9B2}" srcId="{9343E396-FF23-BC48-B1F6-E6B7391E9EB2}" destId="{B11E2EA7-D4DC-1B40-BC36-2BAD5AB17DC7}" srcOrd="0" destOrd="0" parTransId="{68C7E5B7-B56C-0C49-9E13-DEA2E666FE2D}" sibTransId="{F597B14A-FF19-E147-85B7-2CA5872B9FA3}"/>
    <dgm:cxn modelId="{1277C161-F004-4CED-B64B-70FEDD8EBF86}" type="presOf" srcId="{B11E2EA7-D4DC-1B40-BC36-2BAD5AB17DC7}" destId="{37B8DF54-7117-7D42-BD86-40EE86E9F022}" srcOrd="0" destOrd="0" presId="urn:microsoft.com/office/officeart/2005/8/layout/hProcess4"/>
    <dgm:cxn modelId="{58313B9D-830F-4CEC-AA5E-E2D5FD9A6024}" type="presOf" srcId="{B6439CBF-59AF-A14A-95BE-E98C064DB87C}" destId="{BEF0F7C0-72CA-CA49-8AEB-9F26B7D51F62}" srcOrd="0" destOrd="0" presId="urn:microsoft.com/office/officeart/2005/8/layout/hProcess4"/>
    <dgm:cxn modelId="{340F6DD4-61DC-4450-88BC-3D9F10C39811}" type="presOf" srcId="{B281BD54-C49B-CA4E-98D2-98519E109CCB}" destId="{BE9B5020-C21D-3545-8485-E5315A16C6A0}" srcOrd="0" destOrd="0" presId="urn:microsoft.com/office/officeart/2005/8/layout/hProcess4"/>
    <dgm:cxn modelId="{F65901CC-B9BB-4FF0-86D8-0E723A9D1239}" type="presParOf" srcId="{42DCEF5F-F4C6-9A4A-BF69-3CD4E55D9CE0}" destId="{1AFD38FB-9FFC-4143-B6C0-B69503BD2F19}" srcOrd="0" destOrd="0" presId="urn:microsoft.com/office/officeart/2005/8/layout/hProcess4"/>
    <dgm:cxn modelId="{43579689-F740-43A4-A925-F1011B91AB68}" type="presParOf" srcId="{42DCEF5F-F4C6-9A4A-BF69-3CD4E55D9CE0}" destId="{11B710E6-866F-FF41-92D7-39B697908AFF}" srcOrd="1" destOrd="0" presId="urn:microsoft.com/office/officeart/2005/8/layout/hProcess4"/>
    <dgm:cxn modelId="{85D8E5FA-99A3-4E6A-86DC-91A58A23389C}" type="presParOf" srcId="{42DCEF5F-F4C6-9A4A-BF69-3CD4E55D9CE0}" destId="{615F7462-37B8-5340-9AE0-F360C4A8C889}" srcOrd="2" destOrd="0" presId="urn:microsoft.com/office/officeart/2005/8/layout/hProcess4"/>
    <dgm:cxn modelId="{6E5E790E-0C7E-4929-826E-B99DA3840DEF}" type="presParOf" srcId="{615F7462-37B8-5340-9AE0-F360C4A8C889}" destId="{1BE3A569-07DD-F547-9A71-0C1080B54B14}" srcOrd="0" destOrd="0" presId="urn:microsoft.com/office/officeart/2005/8/layout/hProcess4"/>
    <dgm:cxn modelId="{3FA193C2-4C5B-433D-A65D-6C507DD1D8D6}" type="presParOf" srcId="{1BE3A569-07DD-F547-9A71-0C1080B54B14}" destId="{DF35A8BB-8E50-AB4D-AB0C-2835E6ABAD57}" srcOrd="0" destOrd="0" presId="urn:microsoft.com/office/officeart/2005/8/layout/hProcess4"/>
    <dgm:cxn modelId="{F277C1E5-90D5-49EE-8F2F-CE64C3FCB2AC}" type="presParOf" srcId="{1BE3A569-07DD-F547-9A71-0C1080B54B14}" destId="{85BD1594-7DC3-CF47-8B20-50D7A96FA30D}" srcOrd="1" destOrd="0" presId="urn:microsoft.com/office/officeart/2005/8/layout/hProcess4"/>
    <dgm:cxn modelId="{608AEBD3-6367-44F3-B135-8902FCB64810}" type="presParOf" srcId="{1BE3A569-07DD-F547-9A71-0C1080B54B14}" destId="{C95B78C1-965D-2E44-9CF9-BBD5BB0E4265}" srcOrd="2" destOrd="0" presId="urn:microsoft.com/office/officeart/2005/8/layout/hProcess4"/>
    <dgm:cxn modelId="{3CF1C4F7-3E0F-41DD-AC3A-D4DC905CE6BA}" type="presParOf" srcId="{1BE3A569-07DD-F547-9A71-0C1080B54B14}" destId="{37B8DF54-7117-7D42-BD86-40EE86E9F022}" srcOrd="3" destOrd="0" presId="urn:microsoft.com/office/officeart/2005/8/layout/hProcess4"/>
    <dgm:cxn modelId="{2B215852-7B4B-4BD3-98A6-1CF13ACE3F77}" type="presParOf" srcId="{1BE3A569-07DD-F547-9A71-0C1080B54B14}" destId="{7585FC54-D22E-C240-9A31-049D250070DB}" srcOrd="4" destOrd="0" presId="urn:microsoft.com/office/officeart/2005/8/layout/hProcess4"/>
    <dgm:cxn modelId="{D1886CD0-D8FD-4F16-93F8-28BE86021ACA}" type="presParOf" srcId="{615F7462-37B8-5340-9AE0-F360C4A8C889}" destId="{5952BED1-3013-3049-BBC2-29FB9B7C8CC5}" srcOrd="1" destOrd="0" presId="urn:microsoft.com/office/officeart/2005/8/layout/hProcess4"/>
    <dgm:cxn modelId="{081C8040-5441-4A9F-AC13-417CBA35CC0A}" type="presParOf" srcId="{615F7462-37B8-5340-9AE0-F360C4A8C889}" destId="{6D05B68A-42AE-8E46-9E68-BBE191858E09}" srcOrd="2" destOrd="0" presId="urn:microsoft.com/office/officeart/2005/8/layout/hProcess4"/>
    <dgm:cxn modelId="{53F95F58-6413-4836-9EBD-198B3F3CAC35}" type="presParOf" srcId="{6D05B68A-42AE-8E46-9E68-BBE191858E09}" destId="{8757749B-0CBA-7A44-94F1-2A41E27AC70E}" srcOrd="0" destOrd="0" presId="urn:microsoft.com/office/officeart/2005/8/layout/hProcess4"/>
    <dgm:cxn modelId="{B08B5E6D-1995-4592-A43B-C318C7692ED1}" type="presParOf" srcId="{6D05B68A-42AE-8E46-9E68-BBE191858E09}" destId="{522B1566-396B-CE49-BFB8-1F43996D809F}" srcOrd="1" destOrd="0" presId="urn:microsoft.com/office/officeart/2005/8/layout/hProcess4"/>
    <dgm:cxn modelId="{5BBEE6C0-7751-442C-8F32-2F657E54AAB9}" type="presParOf" srcId="{6D05B68A-42AE-8E46-9E68-BBE191858E09}" destId="{0494AD61-2344-BB44-83F8-FCB1E5FFC9E6}" srcOrd="2" destOrd="0" presId="urn:microsoft.com/office/officeart/2005/8/layout/hProcess4"/>
    <dgm:cxn modelId="{55C9C5E5-B479-46A1-9853-A4B130D25EA0}" type="presParOf" srcId="{6D05B68A-42AE-8E46-9E68-BBE191858E09}" destId="{BEF0F7C0-72CA-CA49-8AEB-9F26B7D51F62}" srcOrd="3" destOrd="0" presId="urn:microsoft.com/office/officeart/2005/8/layout/hProcess4"/>
    <dgm:cxn modelId="{3C4D8FD3-6F84-48A2-B1E4-A40538C7C921}" type="presParOf" srcId="{6D05B68A-42AE-8E46-9E68-BBE191858E09}" destId="{7F62EEAB-A05A-C14F-A7D8-F05FD76CEAE7}" srcOrd="4" destOrd="0" presId="urn:microsoft.com/office/officeart/2005/8/layout/hProcess4"/>
    <dgm:cxn modelId="{9AC404A2-0F4D-4BCC-BA6E-B83965828803}" type="presParOf" srcId="{615F7462-37B8-5340-9AE0-F360C4A8C889}" destId="{BE9B5020-C21D-3545-8485-E5315A16C6A0}" srcOrd="3" destOrd="0" presId="urn:microsoft.com/office/officeart/2005/8/layout/hProcess4"/>
    <dgm:cxn modelId="{C3ECC9C7-20B2-47AF-8F8A-83D1F985AA0A}" type="presParOf" srcId="{615F7462-37B8-5340-9AE0-F360C4A8C889}" destId="{CA464544-3491-2D4E-9239-C358C0FC5426}" srcOrd="4" destOrd="0" presId="urn:microsoft.com/office/officeart/2005/8/layout/hProcess4"/>
    <dgm:cxn modelId="{63425438-FBEE-4DD7-A6D4-B59C4F151D4F}" type="presParOf" srcId="{CA464544-3491-2D4E-9239-C358C0FC5426}" destId="{6F3A6DA2-6169-AA41-A79C-8EADF38A6A4B}" srcOrd="0" destOrd="0" presId="urn:microsoft.com/office/officeart/2005/8/layout/hProcess4"/>
    <dgm:cxn modelId="{D6F1DAAF-15D9-4AF2-B2FF-0E52673AF097}" type="presParOf" srcId="{CA464544-3491-2D4E-9239-C358C0FC5426}" destId="{FEFDA9C5-6B29-C645-ACA7-A69C27910FF0}" srcOrd="1" destOrd="0" presId="urn:microsoft.com/office/officeart/2005/8/layout/hProcess4"/>
    <dgm:cxn modelId="{3C388F49-BEE8-4E4B-AC60-C5668A53C37F}" type="presParOf" srcId="{CA464544-3491-2D4E-9239-C358C0FC5426}" destId="{7F5739F3-CD28-944A-89B3-B897626B9E94}" srcOrd="2" destOrd="0" presId="urn:microsoft.com/office/officeart/2005/8/layout/hProcess4"/>
    <dgm:cxn modelId="{65CD39A1-1367-4A0B-BD3A-E7FEE3AA5099}" type="presParOf" srcId="{CA464544-3491-2D4E-9239-C358C0FC5426}" destId="{73491CF4-FCEE-194C-8668-F3CD85DE306A}" srcOrd="3" destOrd="0" presId="urn:microsoft.com/office/officeart/2005/8/layout/hProcess4"/>
    <dgm:cxn modelId="{4543BA3D-C082-44D1-8449-3DEFAB198646}" type="presParOf" srcId="{CA464544-3491-2D4E-9239-C358C0FC5426}" destId="{5E8B0DCC-66E7-1440-9430-C2FDA2E1D01C}"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B62CA6-9BCF-2749-AAB3-C623A53520EE}" type="doc">
      <dgm:prSet loTypeId="urn:microsoft.com/office/officeart/2005/8/layout/radial5" loCatId="relationship" qsTypeId="urn:microsoft.com/office/officeart/2005/8/quickstyle/simple4" qsCatId="simple" csTypeId="urn:microsoft.com/office/officeart/2005/8/colors/accent1_2" csCatId="accent1" phldr="1"/>
      <dgm:spPr/>
      <dgm:t>
        <a:bodyPr/>
        <a:lstStyle/>
        <a:p>
          <a:endParaRPr lang="en-US"/>
        </a:p>
      </dgm:t>
    </dgm:pt>
    <dgm:pt modelId="{3A7F664B-6A3D-1944-AD75-0018C2F3CED3}">
      <dgm:prSet custT="1"/>
      <dgm:spPr>
        <a:solidFill>
          <a:srgbClr val="E06B0A"/>
        </a:solidFill>
        <a:effectLst>
          <a:softEdge rad="76200"/>
        </a:effectLst>
      </dgm:spPr>
      <dgm:t>
        <a:bodyPr/>
        <a:lstStyle/>
        <a:p>
          <a:pPr rtl="0"/>
          <a:r>
            <a:rPr lang="zh-CN" altLang="en-US" sz="2400" b="1" dirty="0"/>
            <a:t>五种基本文件组织</a:t>
          </a:r>
          <a:endParaRPr lang="en-US" sz="2400" b="1" dirty="0"/>
        </a:p>
      </dgm:t>
    </dgm:pt>
    <dgm:pt modelId="{4FC6B099-6830-BC46-8B8E-E9D427C09997}" type="parTrans" cxnId="{C122D778-1321-2A48-8B19-20EA05EFAA0B}">
      <dgm:prSet/>
      <dgm:spPr/>
      <dgm:t>
        <a:bodyPr/>
        <a:lstStyle/>
        <a:p>
          <a:endParaRPr lang="en-US" sz="2400" b="1"/>
        </a:p>
      </dgm:t>
    </dgm:pt>
    <dgm:pt modelId="{DB6578ED-3F87-F448-BF98-FD87E9F04FA5}" type="sibTrans" cxnId="{C122D778-1321-2A48-8B19-20EA05EFAA0B}">
      <dgm:prSet/>
      <dgm:spPr/>
      <dgm:t>
        <a:bodyPr/>
        <a:lstStyle/>
        <a:p>
          <a:endParaRPr lang="en-US" sz="2400" b="1"/>
        </a:p>
      </dgm:t>
    </dgm:pt>
    <dgm:pt modelId="{6EAE51F9-8BFC-CE48-AFC8-E7FF531FF5F2}">
      <dgm:prSet custT="1"/>
      <dgm:spPr>
        <a:solidFill>
          <a:srgbClr val="C00000"/>
        </a:solidFill>
        <a:effectLst>
          <a:softEdge rad="76200"/>
        </a:effectLst>
      </dgm:spPr>
      <dgm:t>
        <a:bodyPr/>
        <a:lstStyle/>
        <a:p>
          <a:pPr rtl="0"/>
          <a:r>
            <a:rPr lang="zh-CN" altLang="en-US" sz="2400" b="1" dirty="0"/>
            <a:t>堆</a:t>
          </a:r>
          <a:endParaRPr lang="en-US" sz="2400" b="1" dirty="0"/>
        </a:p>
      </dgm:t>
    </dgm:pt>
    <dgm:pt modelId="{86FBFEB4-C36B-9344-9206-D0ACC7AD7609}" type="parTrans" cxnId="{90BE89EF-EA65-E14D-A791-67E54AA70FDD}">
      <dgm:prSet custT="1"/>
      <dgm:spPr>
        <a:solidFill>
          <a:schemeClr val="accent6"/>
        </a:solidFill>
        <a:effectLst>
          <a:glow rad="101600">
            <a:schemeClr val="accent2">
              <a:alpha val="75000"/>
            </a:schemeClr>
          </a:glow>
        </a:effectLst>
      </dgm:spPr>
      <dgm:t>
        <a:bodyPr/>
        <a:lstStyle/>
        <a:p>
          <a:endParaRPr lang="en-US" sz="2400" b="1"/>
        </a:p>
      </dgm:t>
    </dgm:pt>
    <dgm:pt modelId="{DCD1A1E0-9779-6647-BE05-268DC8E59025}" type="sibTrans" cxnId="{90BE89EF-EA65-E14D-A791-67E54AA70FDD}">
      <dgm:prSet/>
      <dgm:spPr/>
      <dgm:t>
        <a:bodyPr/>
        <a:lstStyle/>
        <a:p>
          <a:endParaRPr lang="en-US" sz="2400" b="1"/>
        </a:p>
      </dgm:t>
    </dgm:pt>
    <dgm:pt modelId="{689156DB-18C0-494F-B0EF-FC5CEFAA7D0F}">
      <dgm:prSet custT="1"/>
      <dgm:spPr>
        <a:solidFill>
          <a:srgbClr val="7030A0"/>
        </a:solidFill>
        <a:effectLst>
          <a:softEdge rad="76200"/>
        </a:effectLst>
      </dgm:spPr>
      <dgm:t>
        <a:bodyPr/>
        <a:lstStyle/>
        <a:p>
          <a:pPr rtl="0"/>
          <a:r>
            <a:rPr lang="zh-CN" altLang="en-US" sz="2400" b="1" dirty="0"/>
            <a:t>顺序文件</a:t>
          </a:r>
          <a:endParaRPr lang="en-NZ" sz="2400" b="1" dirty="0"/>
        </a:p>
      </dgm:t>
    </dgm:pt>
    <dgm:pt modelId="{2CADB271-22AF-D84A-BEFC-DD2372D00FAF}" type="parTrans" cxnId="{72D2C291-A8FE-1949-A69D-10C34C353110}">
      <dgm:prSet custT="1"/>
      <dgm:spPr>
        <a:solidFill>
          <a:schemeClr val="accent6"/>
        </a:solidFill>
        <a:effectLst>
          <a:glow rad="101600">
            <a:schemeClr val="accent2">
              <a:alpha val="75000"/>
            </a:schemeClr>
          </a:glow>
        </a:effectLst>
      </dgm:spPr>
      <dgm:t>
        <a:bodyPr/>
        <a:lstStyle/>
        <a:p>
          <a:endParaRPr lang="en-US" sz="2400" b="1"/>
        </a:p>
      </dgm:t>
    </dgm:pt>
    <dgm:pt modelId="{79FD0155-0BBD-EC42-9B94-B95F09274196}" type="sibTrans" cxnId="{72D2C291-A8FE-1949-A69D-10C34C353110}">
      <dgm:prSet/>
      <dgm:spPr/>
      <dgm:t>
        <a:bodyPr/>
        <a:lstStyle/>
        <a:p>
          <a:endParaRPr lang="en-US" sz="2400" b="1"/>
        </a:p>
      </dgm:t>
    </dgm:pt>
    <dgm:pt modelId="{B4F4F5A1-ABD9-F34F-B6A8-41847D6F22C1}">
      <dgm:prSet custT="1"/>
      <dgm:spPr>
        <a:solidFill>
          <a:srgbClr val="00B050"/>
        </a:solidFill>
        <a:effectLst>
          <a:softEdge rad="76200"/>
        </a:effectLst>
      </dgm:spPr>
      <dgm:t>
        <a:bodyPr/>
        <a:lstStyle/>
        <a:p>
          <a:pPr rtl="0"/>
          <a:r>
            <a:rPr lang="zh-CN" altLang="en-US" sz="2400" b="1" dirty="0"/>
            <a:t>索引顺序文件</a:t>
          </a:r>
          <a:endParaRPr lang="en-NZ" sz="2400" b="1" dirty="0"/>
        </a:p>
      </dgm:t>
    </dgm:pt>
    <dgm:pt modelId="{E7F84950-2BEA-EE49-8B09-ED99D557F75D}" type="parTrans" cxnId="{B5B5CF5B-92E5-5A4A-9FDB-B619CB15A7A5}">
      <dgm:prSet custT="1"/>
      <dgm:spPr>
        <a:solidFill>
          <a:schemeClr val="accent6"/>
        </a:solidFill>
        <a:effectLst>
          <a:glow rad="101600">
            <a:schemeClr val="accent2">
              <a:alpha val="75000"/>
            </a:schemeClr>
          </a:glow>
        </a:effectLst>
      </dgm:spPr>
      <dgm:t>
        <a:bodyPr/>
        <a:lstStyle/>
        <a:p>
          <a:endParaRPr lang="en-US" sz="2400" b="1"/>
        </a:p>
      </dgm:t>
    </dgm:pt>
    <dgm:pt modelId="{363BE0D9-F7BB-F948-9FB8-42A969343FEC}" type="sibTrans" cxnId="{B5B5CF5B-92E5-5A4A-9FDB-B619CB15A7A5}">
      <dgm:prSet/>
      <dgm:spPr/>
      <dgm:t>
        <a:bodyPr/>
        <a:lstStyle/>
        <a:p>
          <a:endParaRPr lang="en-US" sz="2400" b="1"/>
        </a:p>
      </dgm:t>
    </dgm:pt>
    <dgm:pt modelId="{DD08F506-D5B4-7F40-BA36-77BDBCF78377}">
      <dgm:prSet custT="1"/>
      <dgm:spPr>
        <a:solidFill>
          <a:srgbClr val="FFC000"/>
        </a:solidFill>
        <a:effectLst>
          <a:softEdge rad="76200"/>
        </a:effectLst>
      </dgm:spPr>
      <dgm:t>
        <a:bodyPr/>
        <a:lstStyle/>
        <a:p>
          <a:pPr rtl="0"/>
          <a:r>
            <a:rPr lang="zh-CN" altLang="en-US" sz="2400" b="1" dirty="0"/>
            <a:t>索引文件</a:t>
          </a:r>
          <a:endParaRPr lang="en-NZ" sz="2400" b="1" dirty="0"/>
        </a:p>
      </dgm:t>
    </dgm:pt>
    <dgm:pt modelId="{76E35102-3F51-8248-B809-9F128F88F885}" type="parTrans" cxnId="{ECC5F9A3-E065-8B43-A883-B939F4DD8532}">
      <dgm:prSet custT="1"/>
      <dgm:spPr>
        <a:solidFill>
          <a:schemeClr val="accent6"/>
        </a:solidFill>
        <a:effectLst>
          <a:glow rad="101600">
            <a:schemeClr val="accent2">
              <a:alpha val="75000"/>
            </a:schemeClr>
          </a:glow>
        </a:effectLst>
      </dgm:spPr>
      <dgm:t>
        <a:bodyPr/>
        <a:lstStyle/>
        <a:p>
          <a:endParaRPr lang="en-US" sz="2400" b="1"/>
        </a:p>
      </dgm:t>
    </dgm:pt>
    <dgm:pt modelId="{2E106C92-6641-E844-B0F0-7CDD42B3201A}" type="sibTrans" cxnId="{ECC5F9A3-E065-8B43-A883-B939F4DD8532}">
      <dgm:prSet/>
      <dgm:spPr/>
      <dgm:t>
        <a:bodyPr/>
        <a:lstStyle/>
        <a:p>
          <a:endParaRPr lang="en-US" sz="2400" b="1"/>
        </a:p>
      </dgm:t>
    </dgm:pt>
    <dgm:pt modelId="{B92D1787-C86F-174F-9C0F-A7E334B1C7BC}">
      <dgm:prSet custT="1"/>
      <dgm:spPr>
        <a:solidFill>
          <a:srgbClr val="00B0F0"/>
        </a:solidFill>
        <a:effectLst>
          <a:softEdge rad="76200"/>
        </a:effectLst>
      </dgm:spPr>
      <dgm:t>
        <a:bodyPr/>
        <a:lstStyle/>
        <a:p>
          <a:pPr rtl="0"/>
          <a:r>
            <a:rPr lang="zh-CN" altLang="en-US" sz="2400" b="1" dirty="0"/>
            <a:t>直接或散列文件</a:t>
          </a:r>
          <a:endParaRPr lang="en-US" sz="2400" b="1" dirty="0"/>
        </a:p>
      </dgm:t>
    </dgm:pt>
    <dgm:pt modelId="{1886B3AD-45B0-F043-808D-7AC6150F2DB1}" type="parTrans" cxnId="{1145C0DF-BF19-F944-8D2F-57AB6F28E624}">
      <dgm:prSet custT="1"/>
      <dgm:spPr>
        <a:solidFill>
          <a:schemeClr val="accent6"/>
        </a:solidFill>
        <a:effectLst>
          <a:glow rad="101600">
            <a:schemeClr val="accent2">
              <a:alpha val="75000"/>
            </a:schemeClr>
          </a:glow>
        </a:effectLst>
      </dgm:spPr>
      <dgm:t>
        <a:bodyPr/>
        <a:lstStyle/>
        <a:p>
          <a:endParaRPr lang="en-US" sz="2400" b="1"/>
        </a:p>
      </dgm:t>
    </dgm:pt>
    <dgm:pt modelId="{4259DD5D-16E9-1849-B523-60B586280406}" type="sibTrans" cxnId="{1145C0DF-BF19-F944-8D2F-57AB6F28E624}">
      <dgm:prSet/>
      <dgm:spPr/>
      <dgm:t>
        <a:bodyPr/>
        <a:lstStyle/>
        <a:p>
          <a:endParaRPr lang="en-US" sz="2400" b="1"/>
        </a:p>
      </dgm:t>
    </dgm:pt>
    <dgm:pt modelId="{C6CC78E9-50FC-C54E-AFED-75D9E17A54A2}" type="pres">
      <dgm:prSet presAssocID="{57B62CA6-9BCF-2749-AAB3-C623A53520EE}" presName="Name0" presStyleCnt="0">
        <dgm:presLayoutVars>
          <dgm:chMax val="1"/>
          <dgm:dir/>
          <dgm:animLvl val="ctr"/>
          <dgm:resizeHandles val="exact"/>
        </dgm:presLayoutVars>
      </dgm:prSet>
      <dgm:spPr/>
    </dgm:pt>
    <dgm:pt modelId="{CB2226F2-B4F3-A143-8044-D2FFCD16BACF}" type="pres">
      <dgm:prSet presAssocID="{3A7F664B-6A3D-1944-AD75-0018C2F3CED3}" presName="centerShape" presStyleLbl="node0" presStyleIdx="0" presStyleCnt="1" custScaleX="180942" custScaleY="177607" custLinFactNeighborX="298" custLinFactNeighborY="20378"/>
      <dgm:spPr/>
    </dgm:pt>
    <dgm:pt modelId="{0C4FE177-856E-1F40-8992-61CB4810C4D5}" type="pres">
      <dgm:prSet presAssocID="{86FBFEB4-C36B-9344-9206-D0ACC7AD7609}" presName="parTrans" presStyleLbl="sibTrans2D1" presStyleIdx="0" presStyleCnt="5"/>
      <dgm:spPr/>
    </dgm:pt>
    <dgm:pt modelId="{92ED011D-C4B0-6A4C-9F45-9FE6883B837C}" type="pres">
      <dgm:prSet presAssocID="{86FBFEB4-C36B-9344-9206-D0ACC7AD7609}" presName="connectorText" presStyleLbl="sibTrans2D1" presStyleIdx="0" presStyleCnt="5"/>
      <dgm:spPr/>
    </dgm:pt>
    <dgm:pt modelId="{B1E5EA25-BF3A-5E44-AF68-530FB20B127C}" type="pres">
      <dgm:prSet presAssocID="{6EAE51F9-8BFC-CE48-AFC8-E7FF531FF5F2}" presName="node" presStyleLbl="node1" presStyleIdx="0" presStyleCnt="5" custRadScaleRad="90987" custRadScaleInc="-7452">
        <dgm:presLayoutVars>
          <dgm:bulletEnabled val="1"/>
        </dgm:presLayoutVars>
      </dgm:prSet>
      <dgm:spPr/>
    </dgm:pt>
    <dgm:pt modelId="{DD68DA6B-1F80-5044-908B-918741E80A82}" type="pres">
      <dgm:prSet presAssocID="{2CADB271-22AF-D84A-BEFC-DD2372D00FAF}" presName="parTrans" presStyleLbl="sibTrans2D1" presStyleIdx="1" presStyleCnt="5"/>
      <dgm:spPr/>
    </dgm:pt>
    <dgm:pt modelId="{4888FBEA-C24C-964D-A6D5-F7E3954A3E0D}" type="pres">
      <dgm:prSet presAssocID="{2CADB271-22AF-D84A-BEFC-DD2372D00FAF}" presName="connectorText" presStyleLbl="sibTrans2D1" presStyleIdx="1" presStyleCnt="5"/>
      <dgm:spPr/>
    </dgm:pt>
    <dgm:pt modelId="{8C968693-8919-F244-80D5-6A12496F8285}" type="pres">
      <dgm:prSet presAssocID="{689156DB-18C0-494F-B0EF-FC5CEFAA7D0F}" presName="node" presStyleLbl="node1" presStyleIdx="1" presStyleCnt="5" custScaleX="112132" custScaleY="111715" custRadScaleRad="131484" custRadScaleInc="-2498">
        <dgm:presLayoutVars>
          <dgm:bulletEnabled val="1"/>
        </dgm:presLayoutVars>
      </dgm:prSet>
      <dgm:spPr/>
    </dgm:pt>
    <dgm:pt modelId="{361F4EAF-959C-944A-90B8-5C6A4813F205}" type="pres">
      <dgm:prSet presAssocID="{E7F84950-2BEA-EE49-8B09-ED99D557F75D}" presName="parTrans" presStyleLbl="sibTrans2D1" presStyleIdx="2" presStyleCnt="5"/>
      <dgm:spPr/>
    </dgm:pt>
    <dgm:pt modelId="{DDD92059-CB2F-A04B-BB30-321C5BB82EBD}" type="pres">
      <dgm:prSet presAssocID="{E7F84950-2BEA-EE49-8B09-ED99D557F75D}" presName="connectorText" presStyleLbl="sibTrans2D1" presStyleIdx="2" presStyleCnt="5"/>
      <dgm:spPr/>
    </dgm:pt>
    <dgm:pt modelId="{3047A34E-EB48-474C-8698-321CC52A9EDF}" type="pres">
      <dgm:prSet presAssocID="{B4F4F5A1-ABD9-F34F-B6A8-41847D6F22C1}" presName="node" presStyleLbl="node1" presStyleIdx="2" presStyleCnt="5" custScaleX="119957" custScaleY="115377" custRadScaleRad="155421" custRadScaleInc="-73326">
        <dgm:presLayoutVars>
          <dgm:bulletEnabled val="1"/>
        </dgm:presLayoutVars>
      </dgm:prSet>
      <dgm:spPr/>
    </dgm:pt>
    <dgm:pt modelId="{5D94A210-1942-7D49-8A48-87C78CFB0E33}" type="pres">
      <dgm:prSet presAssocID="{76E35102-3F51-8248-B809-9F128F88F885}" presName="parTrans" presStyleLbl="sibTrans2D1" presStyleIdx="3" presStyleCnt="5"/>
      <dgm:spPr/>
    </dgm:pt>
    <dgm:pt modelId="{BA3FEA0B-B7F8-F34C-906A-683E1BBCDF0C}" type="pres">
      <dgm:prSet presAssocID="{76E35102-3F51-8248-B809-9F128F88F885}" presName="connectorText" presStyleLbl="sibTrans2D1" presStyleIdx="3" presStyleCnt="5"/>
      <dgm:spPr/>
    </dgm:pt>
    <dgm:pt modelId="{8CF4C973-14CA-3543-B9B4-9D064D52E167}" type="pres">
      <dgm:prSet presAssocID="{DD08F506-D5B4-7F40-BA36-77BDBCF78377}" presName="node" presStyleLbl="node1" presStyleIdx="3" presStyleCnt="5" custRadScaleRad="157077" custRadScaleInc="67824">
        <dgm:presLayoutVars>
          <dgm:bulletEnabled val="1"/>
        </dgm:presLayoutVars>
      </dgm:prSet>
      <dgm:spPr/>
    </dgm:pt>
    <dgm:pt modelId="{F7C13A29-FD28-2846-95A3-486EE2CFEFD5}" type="pres">
      <dgm:prSet presAssocID="{1886B3AD-45B0-F043-808D-7AC6150F2DB1}" presName="parTrans" presStyleLbl="sibTrans2D1" presStyleIdx="4" presStyleCnt="5"/>
      <dgm:spPr/>
    </dgm:pt>
    <dgm:pt modelId="{C2938807-7A83-D946-BF4D-8117DCB7AD52}" type="pres">
      <dgm:prSet presAssocID="{1886B3AD-45B0-F043-808D-7AC6150F2DB1}" presName="connectorText" presStyleLbl="sibTrans2D1" presStyleIdx="4" presStyleCnt="5"/>
      <dgm:spPr/>
    </dgm:pt>
    <dgm:pt modelId="{A4271AD1-DFDF-6B47-A6F3-4EF7823B5FEA}" type="pres">
      <dgm:prSet presAssocID="{B92D1787-C86F-174F-9C0F-A7E334B1C7BC}" presName="node" presStyleLbl="node1" presStyleIdx="4" presStyleCnt="5" custScaleX="122686" custScaleY="112023" custRadScaleRad="133036" custRadScaleInc="-8302">
        <dgm:presLayoutVars>
          <dgm:bulletEnabled val="1"/>
        </dgm:presLayoutVars>
      </dgm:prSet>
      <dgm:spPr/>
    </dgm:pt>
  </dgm:ptLst>
  <dgm:cxnLst>
    <dgm:cxn modelId="{B8EF9D02-2045-4D05-92DF-5479D7F1C169}" type="presOf" srcId="{2CADB271-22AF-D84A-BEFC-DD2372D00FAF}" destId="{4888FBEA-C24C-964D-A6D5-F7E3954A3E0D}" srcOrd="1" destOrd="0" presId="urn:microsoft.com/office/officeart/2005/8/layout/radial5"/>
    <dgm:cxn modelId="{6BA55603-68E0-4995-BAA3-685E9059C97D}" type="presOf" srcId="{6EAE51F9-8BFC-CE48-AFC8-E7FF531FF5F2}" destId="{B1E5EA25-BF3A-5E44-AF68-530FB20B127C}" srcOrd="0" destOrd="0" presId="urn:microsoft.com/office/officeart/2005/8/layout/radial5"/>
    <dgm:cxn modelId="{3B46E706-B71E-4CED-9F3E-28A94DD4EBF7}" type="presOf" srcId="{86FBFEB4-C36B-9344-9206-D0ACC7AD7609}" destId="{0C4FE177-856E-1F40-8992-61CB4810C4D5}" srcOrd="0" destOrd="0" presId="urn:microsoft.com/office/officeart/2005/8/layout/radial5"/>
    <dgm:cxn modelId="{F1286B14-61BD-4BCB-949F-EC146A8E7C52}" type="presOf" srcId="{B4F4F5A1-ABD9-F34F-B6A8-41847D6F22C1}" destId="{3047A34E-EB48-474C-8698-321CC52A9EDF}" srcOrd="0" destOrd="0" presId="urn:microsoft.com/office/officeart/2005/8/layout/radial5"/>
    <dgm:cxn modelId="{B5146F22-E511-4C1B-8EB9-D943C4FB0C33}" type="presOf" srcId="{3A7F664B-6A3D-1944-AD75-0018C2F3CED3}" destId="{CB2226F2-B4F3-A143-8044-D2FFCD16BACF}" srcOrd="0" destOrd="0" presId="urn:microsoft.com/office/officeart/2005/8/layout/radial5"/>
    <dgm:cxn modelId="{ECDF6748-2A6B-4237-9664-1DFC9DFFD769}" type="presOf" srcId="{B92D1787-C86F-174F-9C0F-A7E334B1C7BC}" destId="{A4271AD1-DFDF-6B47-A6F3-4EF7823B5FEA}" srcOrd="0" destOrd="0" presId="urn:microsoft.com/office/officeart/2005/8/layout/radial5"/>
    <dgm:cxn modelId="{B5B5CF5B-92E5-5A4A-9FDB-B619CB15A7A5}" srcId="{3A7F664B-6A3D-1944-AD75-0018C2F3CED3}" destId="{B4F4F5A1-ABD9-F34F-B6A8-41847D6F22C1}" srcOrd="2" destOrd="0" parTransId="{E7F84950-2BEA-EE49-8B09-ED99D557F75D}" sibTransId="{363BE0D9-F7BB-F948-9FB8-42A969343FEC}"/>
    <dgm:cxn modelId="{31548168-C326-4023-AE11-701F7F355F93}" type="presOf" srcId="{57B62CA6-9BCF-2749-AAB3-C623A53520EE}" destId="{C6CC78E9-50FC-C54E-AFED-75D9E17A54A2}" srcOrd="0" destOrd="0" presId="urn:microsoft.com/office/officeart/2005/8/layout/radial5"/>
    <dgm:cxn modelId="{ACC70069-1514-4A61-AF32-F402E8BC0679}" type="presOf" srcId="{2CADB271-22AF-D84A-BEFC-DD2372D00FAF}" destId="{DD68DA6B-1F80-5044-908B-918741E80A82}" srcOrd="0" destOrd="0" presId="urn:microsoft.com/office/officeart/2005/8/layout/radial5"/>
    <dgm:cxn modelId="{C122D778-1321-2A48-8B19-20EA05EFAA0B}" srcId="{57B62CA6-9BCF-2749-AAB3-C623A53520EE}" destId="{3A7F664B-6A3D-1944-AD75-0018C2F3CED3}" srcOrd="0" destOrd="0" parTransId="{4FC6B099-6830-BC46-8B8E-E9D427C09997}" sibTransId="{DB6578ED-3F87-F448-BF98-FD87E9F04FA5}"/>
    <dgm:cxn modelId="{0D131C80-E802-42D0-8B07-41B768FD5BA3}" type="presOf" srcId="{86FBFEB4-C36B-9344-9206-D0ACC7AD7609}" destId="{92ED011D-C4B0-6A4C-9F45-9FE6883B837C}" srcOrd="1" destOrd="0" presId="urn:microsoft.com/office/officeart/2005/8/layout/radial5"/>
    <dgm:cxn modelId="{69E05C80-E236-4D09-A7B2-01BA7EBE711B}" type="presOf" srcId="{E7F84950-2BEA-EE49-8B09-ED99D557F75D}" destId="{361F4EAF-959C-944A-90B8-5C6A4813F205}" srcOrd="0" destOrd="0" presId="urn:microsoft.com/office/officeart/2005/8/layout/radial5"/>
    <dgm:cxn modelId="{72D2C291-A8FE-1949-A69D-10C34C353110}" srcId="{3A7F664B-6A3D-1944-AD75-0018C2F3CED3}" destId="{689156DB-18C0-494F-B0EF-FC5CEFAA7D0F}" srcOrd="1" destOrd="0" parTransId="{2CADB271-22AF-D84A-BEFC-DD2372D00FAF}" sibTransId="{79FD0155-0BBD-EC42-9B94-B95F09274196}"/>
    <dgm:cxn modelId="{40A5FE9C-9145-4FF4-8FCA-FC1FCEE94E48}" type="presOf" srcId="{1886B3AD-45B0-F043-808D-7AC6150F2DB1}" destId="{C2938807-7A83-D946-BF4D-8117DCB7AD52}" srcOrd="1" destOrd="0" presId="urn:microsoft.com/office/officeart/2005/8/layout/radial5"/>
    <dgm:cxn modelId="{ECC5F9A3-E065-8B43-A883-B939F4DD8532}" srcId="{3A7F664B-6A3D-1944-AD75-0018C2F3CED3}" destId="{DD08F506-D5B4-7F40-BA36-77BDBCF78377}" srcOrd="3" destOrd="0" parTransId="{76E35102-3F51-8248-B809-9F128F88F885}" sibTransId="{2E106C92-6641-E844-B0F0-7CDD42B3201A}"/>
    <dgm:cxn modelId="{140DD5A8-5D8B-42AB-BA84-9DE8C32BA77C}" type="presOf" srcId="{E7F84950-2BEA-EE49-8B09-ED99D557F75D}" destId="{DDD92059-CB2F-A04B-BB30-321C5BB82EBD}" srcOrd="1" destOrd="0" presId="urn:microsoft.com/office/officeart/2005/8/layout/radial5"/>
    <dgm:cxn modelId="{6975E7DD-017D-4970-B10B-93E37C08725E}" type="presOf" srcId="{1886B3AD-45B0-F043-808D-7AC6150F2DB1}" destId="{F7C13A29-FD28-2846-95A3-486EE2CFEFD5}" srcOrd="0" destOrd="0" presId="urn:microsoft.com/office/officeart/2005/8/layout/radial5"/>
    <dgm:cxn modelId="{1145C0DF-BF19-F944-8D2F-57AB6F28E624}" srcId="{3A7F664B-6A3D-1944-AD75-0018C2F3CED3}" destId="{B92D1787-C86F-174F-9C0F-A7E334B1C7BC}" srcOrd="4" destOrd="0" parTransId="{1886B3AD-45B0-F043-808D-7AC6150F2DB1}" sibTransId="{4259DD5D-16E9-1849-B523-60B586280406}"/>
    <dgm:cxn modelId="{90BE89EF-EA65-E14D-A791-67E54AA70FDD}" srcId="{3A7F664B-6A3D-1944-AD75-0018C2F3CED3}" destId="{6EAE51F9-8BFC-CE48-AFC8-E7FF531FF5F2}" srcOrd="0" destOrd="0" parTransId="{86FBFEB4-C36B-9344-9206-D0ACC7AD7609}" sibTransId="{DCD1A1E0-9779-6647-BE05-268DC8E59025}"/>
    <dgm:cxn modelId="{A6D3FAF6-588F-4B3C-9D3C-29564AEFDD57}" type="presOf" srcId="{689156DB-18C0-494F-B0EF-FC5CEFAA7D0F}" destId="{8C968693-8919-F244-80D5-6A12496F8285}" srcOrd="0" destOrd="0" presId="urn:microsoft.com/office/officeart/2005/8/layout/radial5"/>
    <dgm:cxn modelId="{E5E879F8-01D5-48C4-BF63-E900E2A0223B}" type="presOf" srcId="{DD08F506-D5B4-7F40-BA36-77BDBCF78377}" destId="{8CF4C973-14CA-3543-B9B4-9D064D52E167}" srcOrd="0" destOrd="0" presId="urn:microsoft.com/office/officeart/2005/8/layout/radial5"/>
    <dgm:cxn modelId="{544B41FE-D955-45E0-9A0E-B71B77132B4A}" type="presOf" srcId="{76E35102-3F51-8248-B809-9F128F88F885}" destId="{5D94A210-1942-7D49-8A48-87C78CFB0E33}" srcOrd="0" destOrd="0" presId="urn:microsoft.com/office/officeart/2005/8/layout/radial5"/>
    <dgm:cxn modelId="{8E7673FF-8A31-4EE0-8AFF-3E78F0BB4441}" type="presOf" srcId="{76E35102-3F51-8248-B809-9F128F88F885}" destId="{BA3FEA0B-B7F8-F34C-906A-683E1BBCDF0C}" srcOrd="1" destOrd="0" presId="urn:microsoft.com/office/officeart/2005/8/layout/radial5"/>
    <dgm:cxn modelId="{C3CABAEF-2E98-49FF-9F0B-555CBF226642}" type="presParOf" srcId="{C6CC78E9-50FC-C54E-AFED-75D9E17A54A2}" destId="{CB2226F2-B4F3-A143-8044-D2FFCD16BACF}" srcOrd="0" destOrd="0" presId="urn:microsoft.com/office/officeart/2005/8/layout/radial5"/>
    <dgm:cxn modelId="{2A43EB9A-8C8A-42D1-ADA1-826CE9D4E5E9}" type="presParOf" srcId="{C6CC78E9-50FC-C54E-AFED-75D9E17A54A2}" destId="{0C4FE177-856E-1F40-8992-61CB4810C4D5}" srcOrd="1" destOrd="0" presId="urn:microsoft.com/office/officeart/2005/8/layout/radial5"/>
    <dgm:cxn modelId="{05440D2C-4EB9-415D-8B89-CBC3C407A884}" type="presParOf" srcId="{0C4FE177-856E-1F40-8992-61CB4810C4D5}" destId="{92ED011D-C4B0-6A4C-9F45-9FE6883B837C}" srcOrd="0" destOrd="0" presId="urn:microsoft.com/office/officeart/2005/8/layout/radial5"/>
    <dgm:cxn modelId="{B883550A-4688-49DC-9FA5-45461DAFACEB}" type="presParOf" srcId="{C6CC78E9-50FC-C54E-AFED-75D9E17A54A2}" destId="{B1E5EA25-BF3A-5E44-AF68-530FB20B127C}" srcOrd="2" destOrd="0" presId="urn:microsoft.com/office/officeart/2005/8/layout/radial5"/>
    <dgm:cxn modelId="{C88F1FAC-DF83-4C0C-8321-73776B6ED966}" type="presParOf" srcId="{C6CC78E9-50FC-C54E-AFED-75D9E17A54A2}" destId="{DD68DA6B-1F80-5044-908B-918741E80A82}" srcOrd="3" destOrd="0" presId="urn:microsoft.com/office/officeart/2005/8/layout/radial5"/>
    <dgm:cxn modelId="{E312DC0F-AF72-4198-8392-523F46602177}" type="presParOf" srcId="{DD68DA6B-1F80-5044-908B-918741E80A82}" destId="{4888FBEA-C24C-964D-A6D5-F7E3954A3E0D}" srcOrd="0" destOrd="0" presId="urn:microsoft.com/office/officeart/2005/8/layout/radial5"/>
    <dgm:cxn modelId="{E20B64C9-ED9D-4B18-B162-2BCD07E690C7}" type="presParOf" srcId="{C6CC78E9-50FC-C54E-AFED-75D9E17A54A2}" destId="{8C968693-8919-F244-80D5-6A12496F8285}" srcOrd="4" destOrd="0" presId="urn:microsoft.com/office/officeart/2005/8/layout/radial5"/>
    <dgm:cxn modelId="{CA1BA388-0FB6-4A71-80BC-5CDE6C35CD7B}" type="presParOf" srcId="{C6CC78E9-50FC-C54E-AFED-75D9E17A54A2}" destId="{361F4EAF-959C-944A-90B8-5C6A4813F205}" srcOrd="5" destOrd="0" presId="urn:microsoft.com/office/officeart/2005/8/layout/radial5"/>
    <dgm:cxn modelId="{ADD53D56-3772-4AA8-9458-2274206402EB}" type="presParOf" srcId="{361F4EAF-959C-944A-90B8-5C6A4813F205}" destId="{DDD92059-CB2F-A04B-BB30-321C5BB82EBD}" srcOrd="0" destOrd="0" presId="urn:microsoft.com/office/officeart/2005/8/layout/radial5"/>
    <dgm:cxn modelId="{274A5D22-7977-4B1A-8F59-64C7B7D03110}" type="presParOf" srcId="{C6CC78E9-50FC-C54E-AFED-75D9E17A54A2}" destId="{3047A34E-EB48-474C-8698-321CC52A9EDF}" srcOrd="6" destOrd="0" presId="urn:microsoft.com/office/officeart/2005/8/layout/radial5"/>
    <dgm:cxn modelId="{92A6E8C2-70C5-49F0-96EB-510F6C52DF49}" type="presParOf" srcId="{C6CC78E9-50FC-C54E-AFED-75D9E17A54A2}" destId="{5D94A210-1942-7D49-8A48-87C78CFB0E33}" srcOrd="7" destOrd="0" presId="urn:microsoft.com/office/officeart/2005/8/layout/radial5"/>
    <dgm:cxn modelId="{76AD4EA2-A0C5-4D89-86BC-AB0B62A2D5DA}" type="presParOf" srcId="{5D94A210-1942-7D49-8A48-87C78CFB0E33}" destId="{BA3FEA0B-B7F8-F34C-906A-683E1BBCDF0C}" srcOrd="0" destOrd="0" presId="urn:microsoft.com/office/officeart/2005/8/layout/radial5"/>
    <dgm:cxn modelId="{3AA7133C-F83B-4411-9E9C-4D53A9D95047}" type="presParOf" srcId="{C6CC78E9-50FC-C54E-AFED-75D9E17A54A2}" destId="{8CF4C973-14CA-3543-B9B4-9D064D52E167}" srcOrd="8" destOrd="0" presId="urn:microsoft.com/office/officeart/2005/8/layout/radial5"/>
    <dgm:cxn modelId="{0F1C6641-8FE3-40C6-BF15-37EC27B73C9C}" type="presParOf" srcId="{C6CC78E9-50FC-C54E-AFED-75D9E17A54A2}" destId="{F7C13A29-FD28-2846-95A3-486EE2CFEFD5}" srcOrd="9" destOrd="0" presId="urn:microsoft.com/office/officeart/2005/8/layout/radial5"/>
    <dgm:cxn modelId="{60A67134-2A5E-4C36-95F4-79CA36BEE221}" type="presParOf" srcId="{F7C13A29-FD28-2846-95A3-486EE2CFEFD5}" destId="{C2938807-7A83-D946-BF4D-8117DCB7AD52}" srcOrd="0" destOrd="0" presId="urn:microsoft.com/office/officeart/2005/8/layout/radial5"/>
    <dgm:cxn modelId="{D82E3C68-F87A-4557-A8B5-5D64AC974F1A}" type="presParOf" srcId="{C6CC78E9-50FC-C54E-AFED-75D9E17A54A2}" destId="{A4271AD1-DFDF-6B47-A6F3-4EF7823B5FEA}"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774214E-EC57-514A-A15F-CB4D8A29FC3E}"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5BF214E7-89FC-E449-A620-C9D32C369CAE}">
      <dgm:prSet phldrT="[Text]"/>
      <dgm:spPr>
        <a:solidFill>
          <a:schemeClr val="accent2"/>
        </a:solidFill>
        <a:ln>
          <a:solidFill>
            <a:schemeClr val="tx1"/>
          </a:solidFill>
        </a:ln>
        <a:effectLst>
          <a:softEdge rad="38100"/>
        </a:effectLst>
      </dgm:spPr>
      <dgm:t>
        <a:bodyPr/>
        <a:lstStyle/>
        <a:p>
          <a:r>
            <a:rPr lang="zh-CN" altLang="en-US" dirty="0">
              <a:solidFill>
                <a:schemeClr val="tx1"/>
              </a:solidFill>
            </a:rPr>
            <a:t>例子</a:t>
          </a:r>
          <a:r>
            <a:rPr lang="en-NZ" dirty="0">
              <a:solidFill>
                <a:schemeClr val="tx1"/>
              </a:solidFill>
            </a:rPr>
            <a:t>: </a:t>
          </a:r>
          <a:endParaRPr lang="en-US" dirty="0">
            <a:solidFill>
              <a:schemeClr val="tx1"/>
            </a:solidFill>
          </a:endParaRPr>
        </a:p>
      </dgm:t>
    </dgm:pt>
    <dgm:pt modelId="{79DC378E-5226-2F46-A0A6-68BF4F1D4D6F}" type="parTrans" cxnId="{8EB0713A-CDD8-5B4E-936A-042989487A77}">
      <dgm:prSet/>
      <dgm:spPr/>
      <dgm:t>
        <a:bodyPr/>
        <a:lstStyle/>
        <a:p>
          <a:endParaRPr lang="en-US"/>
        </a:p>
      </dgm:t>
    </dgm:pt>
    <dgm:pt modelId="{13B86B2D-A26F-1A47-A6AD-E261D7D66079}" type="sibTrans" cxnId="{8EB0713A-CDD8-5B4E-936A-042989487A77}">
      <dgm:prSet/>
      <dgm:spPr/>
      <dgm:t>
        <a:bodyPr/>
        <a:lstStyle/>
        <a:p>
          <a:endParaRPr lang="en-US"/>
        </a:p>
      </dgm:t>
    </dgm:pt>
    <dgm:pt modelId="{18EAE557-6812-2C4A-8731-F418FD0E12DA}">
      <dgm:prSet/>
      <dgm:spPr>
        <a:solidFill>
          <a:schemeClr val="bg1"/>
        </a:solidFill>
        <a:ln>
          <a:solidFill>
            <a:schemeClr val="tx1"/>
          </a:solidFill>
        </a:ln>
        <a:effectLst>
          <a:softEdge rad="38100"/>
        </a:effectLst>
      </dgm:spPr>
      <dgm:t>
        <a:bodyPr/>
        <a:lstStyle/>
        <a:p>
          <a:pPr>
            <a:lnSpc>
              <a:spcPct val="125000"/>
            </a:lnSpc>
          </a:pPr>
          <a:r>
            <a:rPr lang="zh-CN" altLang="en-US" dirty="0"/>
            <a:t>目录</a:t>
          </a:r>
          <a:r>
            <a:rPr lang="en-NZ" dirty="0"/>
            <a:t> </a:t>
          </a:r>
        </a:p>
      </dgm:t>
    </dgm:pt>
    <dgm:pt modelId="{08CA1944-E7A4-D844-9823-22FD515EEE6B}" type="parTrans" cxnId="{AFE88686-7F40-4C4C-A12C-DDE81B6BC0EA}">
      <dgm:prSet/>
      <dgm:spPr/>
      <dgm:t>
        <a:bodyPr/>
        <a:lstStyle/>
        <a:p>
          <a:endParaRPr lang="en-US"/>
        </a:p>
      </dgm:t>
    </dgm:pt>
    <dgm:pt modelId="{216F524F-C1B4-4743-8EA0-EC1430DC7C32}" type="sibTrans" cxnId="{AFE88686-7F40-4C4C-A12C-DDE81B6BC0EA}">
      <dgm:prSet/>
      <dgm:spPr/>
      <dgm:t>
        <a:bodyPr/>
        <a:lstStyle/>
        <a:p>
          <a:endParaRPr lang="en-US"/>
        </a:p>
      </dgm:t>
    </dgm:pt>
    <dgm:pt modelId="{BED540BD-E851-3343-B693-F126F9BBBA29}">
      <dgm:prSet/>
      <dgm:spPr>
        <a:solidFill>
          <a:schemeClr val="bg1"/>
        </a:solidFill>
        <a:ln>
          <a:solidFill>
            <a:schemeClr val="tx1"/>
          </a:solidFill>
        </a:ln>
        <a:effectLst>
          <a:softEdge rad="38100"/>
        </a:effectLst>
      </dgm:spPr>
      <dgm:t>
        <a:bodyPr/>
        <a:lstStyle/>
        <a:p>
          <a:pPr>
            <a:lnSpc>
              <a:spcPct val="125000"/>
            </a:lnSpc>
          </a:pPr>
          <a:r>
            <a:rPr lang="zh-CN" altLang="en-US" dirty="0"/>
            <a:t>价格表</a:t>
          </a:r>
          <a:endParaRPr lang="en-NZ" dirty="0"/>
        </a:p>
      </dgm:t>
    </dgm:pt>
    <dgm:pt modelId="{CC4B4DE9-3CFD-6543-B75F-1D21B15D8B6E}" type="parTrans" cxnId="{BF6CDAE1-004B-A04A-969C-5DF8E8857EEA}">
      <dgm:prSet/>
      <dgm:spPr/>
      <dgm:t>
        <a:bodyPr/>
        <a:lstStyle/>
        <a:p>
          <a:endParaRPr lang="en-US"/>
        </a:p>
      </dgm:t>
    </dgm:pt>
    <dgm:pt modelId="{6DED9BE5-C4AE-5348-AFD8-5ACFDFC9BE77}" type="sibTrans" cxnId="{BF6CDAE1-004B-A04A-969C-5DF8E8857EEA}">
      <dgm:prSet/>
      <dgm:spPr/>
      <dgm:t>
        <a:bodyPr/>
        <a:lstStyle/>
        <a:p>
          <a:endParaRPr lang="en-US"/>
        </a:p>
      </dgm:t>
    </dgm:pt>
    <dgm:pt modelId="{7C37DDFD-1AAA-6649-B7BF-15FA1804E282}">
      <dgm:prSet/>
      <dgm:spPr>
        <a:solidFill>
          <a:schemeClr val="bg1"/>
        </a:solidFill>
        <a:ln>
          <a:solidFill>
            <a:schemeClr val="tx1"/>
          </a:solidFill>
        </a:ln>
        <a:effectLst>
          <a:softEdge rad="38100"/>
        </a:effectLst>
      </dgm:spPr>
      <dgm:t>
        <a:bodyPr/>
        <a:lstStyle/>
        <a:p>
          <a:pPr>
            <a:lnSpc>
              <a:spcPct val="125000"/>
            </a:lnSpc>
          </a:pPr>
          <a:r>
            <a:rPr lang="zh-CN" altLang="en-US" dirty="0"/>
            <a:t>调度</a:t>
          </a:r>
          <a:endParaRPr lang="en-NZ" dirty="0"/>
        </a:p>
      </dgm:t>
    </dgm:pt>
    <dgm:pt modelId="{920A949F-2987-5244-9843-EC0480BBE806}" type="parTrans" cxnId="{ECEDFA31-1C8B-C149-98DD-C367205A9024}">
      <dgm:prSet/>
      <dgm:spPr/>
      <dgm:t>
        <a:bodyPr/>
        <a:lstStyle/>
        <a:p>
          <a:endParaRPr lang="en-US"/>
        </a:p>
      </dgm:t>
    </dgm:pt>
    <dgm:pt modelId="{E5A7617D-3CD4-604F-A98A-25F97B3883D8}" type="sibTrans" cxnId="{ECEDFA31-1C8B-C149-98DD-C367205A9024}">
      <dgm:prSet/>
      <dgm:spPr/>
      <dgm:t>
        <a:bodyPr/>
        <a:lstStyle/>
        <a:p>
          <a:endParaRPr lang="en-US"/>
        </a:p>
      </dgm:t>
    </dgm:pt>
    <dgm:pt modelId="{22DDCD93-254C-A844-99BF-5AB58A6FB0D0}">
      <dgm:prSet/>
      <dgm:spPr>
        <a:solidFill>
          <a:schemeClr val="bg1"/>
        </a:solidFill>
        <a:ln>
          <a:solidFill>
            <a:schemeClr val="tx1"/>
          </a:solidFill>
        </a:ln>
        <a:effectLst>
          <a:softEdge rad="38100"/>
        </a:effectLst>
      </dgm:spPr>
      <dgm:t>
        <a:bodyPr/>
        <a:lstStyle/>
        <a:p>
          <a:pPr>
            <a:lnSpc>
              <a:spcPct val="125000"/>
            </a:lnSpc>
          </a:pPr>
          <a:r>
            <a:rPr lang="zh-CN" altLang="en-US" dirty="0"/>
            <a:t>名字列表</a:t>
          </a:r>
          <a:endParaRPr lang="en-US" dirty="0"/>
        </a:p>
      </dgm:t>
    </dgm:pt>
    <dgm:pt modelId="{C1FDA4A4-A459-D64F-A2F6-22AFC1B80932}" type="parTrans" cxnId="{A52B8828-33AB-D44A-9E31-B0E9F7A71589}">
      <dgm:prSet/>
      <dgm:spPr/>
      <dgm:t>
        <a:bodyPr/>
        <a:lstStyle/>
        <a:p>
          <a:endParaRPr lang="en-US"/>
        </a:p>
      </dgm:t>
    </dgm:pt>
    <dgm:pt modelId="{7586A6DA-FE77-574B-84B4-06C51159DC36}" type="sibTrans" cxnId="{A52B8828-33AB-D44A-9E31-B0E9F7A71589}">
      <dgm:prSet/>
      <dgm:spPr/>
      <dgm:t>
        <a:bodyPr/>
        <a:lstStyle/>
        <a:p>
          <a:endParaRPr lang="en-US"/>
        </a:p>
      </dgm:t>
    </dgm:pt>
    <dgm:pt modelId="{BAB460A9-2774-5243-8B3D-EF0CF9D1FEC0}" type="pres">
      <dgm:prSet presAssocID="{9774214E-EC57-514A-A15F-CB4D8A29FC3E}" presName="Name0" presStyleCnt="0">
        <dgm:presLayoutVars>
          <dgm:dir/>
          <dgm:animLvl val="lvl"/>
          <dgm:resizeHandles val="exact"/>
        </dgm:presLayoutVars>
      </dgm:prSet>
      <dgm:spPr/>
    </dgm:pt>
    <dgm:pt modelId="{D6D744FA-7A1D-C444-8444-F261D4BC7DBF}" type="pres">
      <dgm:prSet presAssocID="{5BF214E7-89FC-E449-A620-C9D32C369CAE}" presName="composite" presStyleCnt="0"/>
      <dgm:spPr/>
    </dgm:pt>
    <dgm:pt modelId="{715EC265-9F5A-754A-B7D3-F4C8BC448496}" type="pres">
      <dgm:prSet presAssocID="{5BF214E7-89FC-E449-A620-C9D32C369CAE}" presName="parTx" presStyleLbl="alignNode1" presStyleIdx="0" presStyleCnt="1">
        <dgm:presLayoutVars>
          <dgm:chMax val="0"/>
          <dgm:chPref val="0"/>
          <dgm:bulletEnabled val="1"/>
        </dgm:presLayoutVars>
      </dgm:prSet>
      <dgm:spPr/>
    </dgm:pt>
    <dgm:pt modelId="{BB72E17C-F20C-F549-8A12-11F6063C1203}" type="pres">
      <dgm:prSet presAssocID="{5BF214E7-89FC-E449-A620-C9D32C369CAE}" presName="desTx" presStyleLbl="alignAccFollowNode1" presStyleIdx="0" presStyleCnt="1" custLinFactNeighborX="-2703" custLinFactNeighborY="202">
        <dgm:presLayoutVars>
          <dgm:bulletEnabled val="1"/>
        </dgm:presLayoutVars>
      </dgm:prSet>
      <dgm:spPr/>
    </dgm:pt>
  </dgm:ptLst>
  <dgm:cxnLst>
    <dgm:cxn modelId="{30559011-7B16-43BE-B4E0-80DE6AC0532C}" type="presOf" srcId="{7C37DDFD-1AAA-6649-B7BF-15FA1804E282}" destId="{BB72E17C-F20C-F549-8A12-11F6063C1203}" srcOrd="0" destOrd="2" presId="urn:microsoft.com/office/officeart/2005/8/layout/hList1"/>
    <dgm:cxn modelId="{CFB2121E-5144-40D2-A5DE-90CB8289ADD9}" type="presOf" srcId="{18EAE557-6812-2C4A-8731-F418FD0E12DA}" destId="{BB72E17C-F20C-F549-8A12-11F6063C1203}" srcOrd="0" destOrd="0" presId="urn:microsoft.com/office/officeart/2005/8/layout/hList1"/>
    <dgm:cxn modelId="{A52B8828-33AB-D44A-9E31-B0E9F7A71589}" srcId="{5BF214E7-89FC-E449-A620-C9D32C369CAE}" destId="{22DDCD93-254C-A844-99BF-5AB58A6FB0D0}" srcOrd="3" destOrd="0" parTransId="{C1FDA4A4-A459-D64F-A2F6-22AFC1B80932}" sibTransId="{7586A6DA-FE77-574B-84B4-06C51159DC36}"/>
    <dgm:cxn modelId="{F9FA9A29-5573-4639-A304-E0FC9FF06806}" type="presOf" srcId="{9774214E-EC57-514A-A15F-CB4D8A29FC3E}" destId="{BAB460A9-2774-5243-8B3D-EF0CF9D1FEC0}" srcOrd="0" destOrd="0" presId="urn:microsoft.com/office/officeart/2005/8/layout/hList1"/>
    <dgm:cxn modelId="{ECEDFA31-1C8B-C149-98DD-C367205A9024}" srcId="{5BF214E7-89FC-E449-A620-C9D32C369CAE}" destId="{7C37DDFD-1AAA-6649-B7BF-15FA1804E282}" srcOrd="2" destOrd="0" parTransId="{920A949F-2987-5244-9843-EC0480BBE806}" sibTransId="{E5A7617D-3CD4-604F-A98A-25F97B3883D8}"/>
    <dgm:cxn modelId="{0EF4D238-9A2D-435C-8387-82DAB9F8D995}" type="presOf" srcId="{22DDCD93-254C-A844-99BF-5AB58A6FB0D0}" destId="{BB72E17C-F20C-F549-8A12-11F6063C1203}" srcOrd="0" destOrd="3" presId="urn:microsoft.com/office/officeart/2005/8/layout/hList1"/>
    <dgm:cxn modelId="{8EB0713A-CDD8-5B4E-936A-042989487A77}" srcId="{9774214E-EC57-514A-A15F-CB4D8A29FC3E}" destId="{5BF214E7-89FC-E449-A620-C9D32C369CAE}" srcOrd="0" destOrd="0" parTransId="{79DC378E-5226-2F46-A0A6-68BF4F1D4D6F}" sibTransId="{13B86B2D-A26F-1A47-A6AD-E261D7D66079}"/>
    <dgm:cxn modelId="{AFE88686-7F40-4C4C-A12C-DDE81B6BC0EA}" srcId="{5BF214E7-89FC-E449-A620-C9D32C369CAE}" destId="{18EAE557-6812-2C4A-8731-F418FD0E12DA}" srcOrd="0" destOrd="0" parTransId="{08CA1944-E7A4-D844-9823-22FD515EEE6B}" sibTransId="{216F524F-C1B4-4743-8EA0-EC1430DC7C32}"/>
    <dgm:cxn modelId="{DA394888-0DEC-4567-B1F1-23FE298647E4}" type="presOf" srcId="{5BF214E7-89FC-E449-A620-C9D32C369CAE}" destId="{715EC265-9F5A-754A-B7D3-F4C8BC448496}" srcOrd="0" destOrd="0" presId="urn:microsoft.com/office/officeart/2005/8/layout/hList1"/>
    <dgm:cxn modelId="{314C35DB-CCFB-41C6-B7A7-A6114679045C}" type="presOf" srcId="{BED540BD-E851-3343-B693-F126F9BBBA29}" destId="{BB72E17C-F20C-F549-8A12-11F6063C1203}" srcOrd="0" destOrd="1" presId="urn:microsoft.com/office/officeart/2005/8/layout/hList1"/>
    <dgm:cxn modelId="{BF6CDAE1-004B-A04A-969C-5DF8E8857EEA}" srcId="{5BF214E7-89FC-E449-A620-C9D32C369CAE}" destId="{BED540BD-E851-3343-B693-F126F9BBBA29}" srcOrd="1" destOrd="0" parTransId="{CC4B4DE9-3CFD-6543-B75F-1D21B15D8B6E}" sibTransId="{6DED9BE5-C4AE-5348-AFD8-5ACFDFC9BE77}"/>
    <dgm:cxn modelId="{43C730E5-9CA8-4E98-A5AD-56A5E56F43AB}" type="presParOf" srcId="{BAB460A9-2774-5243-8B3D-EF0CF9D1FEC0}" destId="{D6D744FA-7A1D-C444-8444-F261D4BC7DBF}" srcOrd="0" destOrd="0" presId="urn:microsoft.com/office/officeart/2005/8/layout/hList1"/>
    <dgm:cxn modelId="{ECB9A408-432E-4F0F-A944-4EC3DAB1DB6D}" type="presParOf" srcId="{D6D744FA-7A1D-C444-8444-F261D4BC7DBF}" destId="{715EC265-9F5A-754A-B7D3-F4C8BC448496}" srcOrd="0" destOrd="0" presId="urn:microsoft.com/office/officeart/2005/8/layout/hList1"/>
    <dgm:cxn modelId="{6A7FC95C-2E68-4B37-BECC-90A43CBB824C}" type="presParOf" srcId="{D6D744FA-7A1D-C444-8444-F261D4BC7DBF}" destId="{BB72E17C-F20C-F549-8A12-11F6063C1203}" srcOrd="1" destOrd="0" presId="urn:microsoft.com/office/officeart/2005/8/layout/hList1"/>
  </dgm:cxnLst>
  <dgm:bg/>
  <dgm:whole>
    <a:ln>
      <a:solidFill>
        <a:schemeClr val="tx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0D36408-ED1E-4A37-A3E9-6D4167ECE3E4}" type="doc">
      <dgm:prSet loTypeId="urn:microsoft.com/office/officeart/2005/8/layout/radial5" loCatId="relationship" qsTypeId="urn:microsoft.com/office/officeart/2005/8/quickstyle/simple2" qsCatId="simple" csTypeId="urn:microsoft.com/office/officeart/2005/8/colors/colorful1" csCatId="colorful" phldr="1"/>
      <dgm:spPr/>
      <dgm:t>
        <a:bodyPr/>
        <a:lstStyle/>
        <a:p>
          <a:endParaRPr lang="zh-CN" altLang="en-US"/>
        </a:p>
      </dgm:t>
    </dgm:pt>
    <dgm:pt modelId="{5A4EECE3-B72B-4994-A4CE-D6FEE2A8936A}">
      <dgm:prSet phldrT="[文本]"/>
      <dgm:spPr/>
      <dgm:t>
        <a:bodyPr/>
        <a:lstStyle/>
        <a:p>
          <a:r>
            <a:rPr lang="zh-CN" altLang="en-US" b="1" dirty="0"/>
            <a:t>目录单元</a:t>
          </a:r>
        </a:p>
      </dgm:t>
    </dgm:pt>
    <dgm:pt modelId="{D3EFDAFF-42EB-4719-8DDC-6FCDB3B2D2A8}" type="parTrans" cxnId="{4B78A942-939E-4843-800B-69DE597D9E89}">
      <dgm:prSet/>
      <dgm:spPr/>
      <dgm:t>
        <a:bodyPr/>
        <a:lstStyle/>
        <a:p>
          <a:endParaRPr lang="zh-CN" altLang="en-US" b="1"/>
        </a:p>
      </dgm:t>
    </dgm:pt>
    <dgm:pt modelId="{11A01D48-238B-4EA2-A21C-6294A3C4B080}" type="sibTrans" cxnId="{4B78A942-939E-4843-800B-69DE597D9E89}">
      <dgm:prSet/>
      <dgm:spPr/>
      <dgm:t>
        <a:bodyPr/>
        <a:lstStyle/>
        <a:p>
          <a:endParaRPr lang="zh-CN" altLang="en-US" b="1"/>
        </a:p>
      </dgm:t>
    </dgm:pt>
    <dgm:pt modelId="{C3BBEB95-42FB-44FB-A2D7-B6B8E82BD8F0}">
      <dgm:prSet phldrT="[文本]"/>
      <dgm:spPr/>
      <dgm:t>
        <a:bodyPr/>
        <a:lstStyle/>
        <a:p>
          <a:r>
            <a:rPr lang="zh-CN" altLang="en-US" b="1" dirty="0"/>
            <a:t>基本</a:t>
          </a:r>
          <a:endParaRPr lang="en-US" altLang="zh-CN" b="1" dirty="0"/>
        </a:p>
        <a:p>
          <a:r>
            <a:rPr lang="zh-CN" altLang="en-US" b="1" dirty="0"/>
            <a:t>信息</a:t>
          </a:r>
        </a:p>
      </dgm:t>
    </dgm:pt>
    <dgm:pt modelId="{27097201-484C-446C-BBB5-78700CA6014B}" type="parTrans" cxnId="{4F444536-4E04-4A98-92E6-00D574712DA0}">
      <dgm:prSet/>
      <dgm:spPr/>
      <dgm:t>
        <a:bodyPr/>
        <a:lstStyle/>
        <a:p>
          <a:endParaRPr lang="zh-CN" altLang="en-US" b="1"/>
        </a:p>
      </dgm:t>
    </dgm:pt>
    <dgm:pt modelId="{0D851C8E-BC64-4B31-B44E-EF3198EE7971}" type="sibTrans" cxnId="{4F444536-4E04-4A98-92E6-00D574712DA0}">
      <dgm:prSet/>
      <dgm:spPr/>
      <dgm:t>
        <a:bodyPr/>
        <a:lstStyle/>
        <a:p>
          <a:endParaRPr lang="zh-CN" altLang="en-US" b="1"/>
        </a:p>
      </dgm:t>
    </dgm:pt>
    <dgm:pt modelId="{6AC16064-D0D7-4D1E-82BC-3CB94F0781A4}">
      <dgm:prSet phldrT="[文本]"/>
      <dgm:spPr>
        <a:solidFill>
          <a:srgbClr val="00B0F0"/>
        </a:solidFill>
      </dgm:spPr>
      <dgm:t>
        <a:bodyPr/>
        <a:lstStyle/>
        <a:p>
          <a:r>
            <a:rPr lang="zh-CN" altLang="en-US" b="1" dirty="0"/>
            <a:t>地址</a:t>
          </a:r>
          <a:endParaRPr lang="en-US" altLang="zh-CN" b="1" dirty="0"/>
        </a:p>
        <a:p>
          <a:r>
            <a:rPr lang="zh-CN" altLang="en-US" b="1" dirty="0"/>
            <a:t>信息</a:t>
          </a:r>
        </a:p>
      </dgm:t>
    </dgm:pt>
    <dgm:pt modelId="{D6477043-6DE2-4252-A301-4F69935BF77F}" type="parTrans" cxnId="{71EC874F-872C-4225-A310-288FE45451A4}">
      <dgm:prSet/>
      <dgm:spPr/>
      <dgm:t>
        <a:bodyPr/>
        <a:lstStyle/>
        <a:p>
          <a:endParaRPr lang="zh-CN" altLang="en-US" b="1"/>
        </a:p>
      </dgm:t>
    </dgm:pt>
    <dgm:pt modelId="{29AD84B6-6448-4E92-AF9B-9AEA686F3C0D}" type="sibTrans" cxnId="{71EC874F-872C-4225-A310-288FE45451A4}">
      <dgm:prSet/>
      <dgm:spPr/>
      <dgm:t>
        <a:bodyPr/>
        <a:lstStyle/>
        <a:p>
          <a:endParaRPr lang="zh-CN" altLang="en-US" b="1"/>
        </a:p>
      </dgm:t>
    </dgm:pt>
    <dgm:pt modelId="{F32B0DCD-7BAB-4931-A2C3-90A80210DBD2}">
      <dgm:prSet phldrT="[文本]"/>
      <dgm:spPr>
        <a:solidFill>
          <a:srgbClr val="7030A0"/>
        </a:solidFill>
      </dgm:spPr>
      <dgm:t>
        <a:bodyPr/>
        <a:lstStyle/>
        <a:p>
          <a:r>
            <a:rPr lang="zh-CN" altLang="en-US" b="1" dirty="0"/>
            <a:t>访问控制信息</a:t>
          </a:r>
        </a:p>
      </dgm:t>
    </dgm:pt>
    <dgm:pt modelId="{08269CB6-66FB-4659-B746-EC6398523947}" type="parTrans" cxnId="{E114A035-770D-4EF7-B735-45F7A3E96F19}">
      <dgm:prSet/>
      <dgm:spPr/>
      <dgm:t>
        <a:bodyPr/>
        <a:lstStyle/>
        <a:p>
          <a:endParaRPr lang="zh-CN" altLang="en-US" b="1"/>
        </a:p>
      </dgm:t>
    </dgm:pt>
    <dgm:pt modelId="{121F7FCA-4ADE-4C6F-97A2-E35622F3FE54}" type="sibTrans" cxnId="{E114A035-770D-4EF7-B735-45F7A3E96F19}">
      <dgm:prSet/>
      <dgm:spPr/>
      <dgm:t>
        <a:bodyPr/>
        <a:lstStyle/>
        <a:p>
          <a:endParaRPr lang="zh-CN" altLang="en-US" b="1"/>
        </a:p>
      </dgm:t>
    </dgm:pt>
    <dgm:pt modelId="{B9FF0098-B2A7-439F-8C56-8E992B352BC9}">
      <dgm:prSet phldrT="[文本]"/>
      <dgm:spPr>
        <a:solidFill>
          <a:srgbClr val="92D050"/>
        </a:solidFill>
      </dgm:spPr>
      <dgm:t>
        <a:bodyPr/>
        <a:lstStyle/>
        <a:p>
          <a:r>
            <a:rPr lang="zh-CN" altLang="en-US" b="1" dirty="0"/>
            <a:t>使用</a:t>
          </a:r>
          <a:endParaRPr lang="en-US" altLang="zh-CN" b="1" dirty="0"/>
        </a:p>
        <a:p>
          <a:r>
            <a:rPr lang="zh-CN" altLang="en-US" b="1" dirty="0"/>
            <a:t>信息</a:t>
          </a:r>
        </a:p>
      </dgm:t>
    </dgm:pt>
    <dgm:pt modelId="{DFD69680-0355-40D0-839F-D09BF4C336AF}" type="parTrans" cxnId="{3D62FCDE-AAC4-440C-A9AC-FAE78E92D3E7}">
      <dgm:prSet/>
      <dgm:spPr/>
      <dgm:t>
        <a:bodyPr/>
        <a:lstStyle/>
        <a:p>
          <a:endParaRPr lang="zh-CN" altLang="en-US" b="1"/>
        </a:p>
      </dgm:t>
    </dgm:pt>
    <dgm:pt modelId="{0E1F6FAB-D2F0-4646-9852-BC5CE0C0271A}" type="sibTrans" cxnId="{3D62FCDE-AAC4-440C-A9AC-FAE78E92D3E7}">
      <dgm:prSet/>
      <dgm:spPr/>
      <dgm:t>
        <a:bodyPr/>
        <a:lstStyle/>
        <a:p>
          <a:endParaRPr lang="zh-CN" altLang="en-US" b="1"/>
        </a:p>
      </dgm:t>
    </dgm:pt>
    <dgm:pt modelId="{88FE349E-5E32-4216-BF53-AA7F0E17A7A6}" type="pres">
      <dgm:prSet presAssocID="{50D36408-ED1E-4A37-A3E9-6D4167ECE3E4}" presName="Name0" presStyleCnt="0">
        <dgm:presLayoutVars>
          <dgm:chMax val="1"/>
          <dgm:dir/>
          <dgm:animLvl val="ctr"/>
          <dgm:resizeHandles val="exact"/>
        </dgm:presLayoutVars>
      </dgm:prSet>
      <dgm:spPr/>
    </dgm:pt>
    <dgm:pt modelId="{4E3EC6A0-8381-4E8E-A303-6E8A40E02731}" type="pres">
      <dgm:prSet presAssocID="{5A4EECE3-B72B-4994-A4CE-D6FEE2A8936A}" presName="centerShape" presStyleLbl="node0" presStyleIdx="0" presStyleCnt="1"/>
      <dgm:spPr/>
    </dgm:pt>
    <dgm:pt modelId="{B23244F3-6696-4034-AB07-56D0FDF92DB3}" type="pres">
      <dgm:prSet presAssocID="{27097201-484C-446C-BBB5-78700CA6014B}" presName="parTrans" presStyleLbl="sibTrans2D1" presStyleIdx="0" presStyleCnt="4"/>
      <dgm:spPr/>
    </dgm:pt>
    <dgm:pt modelId="{D6A8B221-001B-4B34-8DE2-B4396984D310}" type="pres">
      <dgm:prSet presAssocID="{27097201-484C-446C-BBB5-78700CA6014B}" presName="connectorText" presStyleLbl="sibTrans2D1" presStyleIdx="0" presStyleCnt="4"/>
      <dgm:spPr/>
    </dgm:pt>
    <dgm:pt modelId="{6F6DB63A-64F6-40C4-B6F9-0227D73A1FF4}" type="pres">
      <dgm:prSet presAssocID="{C3BBEB95-42FB-44FB-A2D7-B6B8E82BD8F0}" presName="node" presStyleLbl="node1" presStyleIdx="0" presStyleCnt="4">
        <dgm:presLayoutVars>
          <dgm:bulletEnabled val="1"/>
        </dgm:presLayoutVars>
      </dgm:prSet>
      <dgm:spPr/>
    </dgm:pt>
    <dgm:pt modelId="{2ACA982D-36D2-43D9-8BDE-1FD5E886827F}" type="pres">
      <dgm:prSet presAssocID="{D6477043-6DE2-4252-A301-4F69935BF77F}" presName="parTrans" presStyleLbl="sibTrans2D1" presStyleIdx="1" presStyleCnt="4"/>
      <dgm:spPr/>
    </dgm:pt>
    <dgm:pt modelId="{B8C71103-8789-4593-8EA9-01BA9483A6CB}" type="pres">
      <dgm:prSet presAssocID="{D6477043-6DE2-4252-A301-4F69935BF77F}" presName="connectorText" presStyleLbl="sibTrans2D1" presStyleIdx="1" presStyleCnt="4"/>
      <dgm:spPr/>
    </dgm:pt>
    <dgm:pt modelId="{2B1BC590-F7DB-41F5-89BA-0ECE299A9E70}" type="pres">
      <dgm:prSet presAssocID="{6AC16064-D0D7-4D1E-82BC-3CB94F0781A4}" presName="node" presStyleLbl="node1" presStyleIdx="1" presStyleCnt="4">
        <dgm:presLayoutVars>
          <dgm:bulletEnabled val="1"/>
        </dgm:presLayoutVars>
      </dgm:prSet>
      <dgm:spPr/>
    </dgm:pt>
    <dgm:pt modelId="{C63F9917-DEA9-488C-9A1C-15E3768E5823}" type="pres">
      <dgm:prSet presAssocID="{08269CB6-66FB-4659-B746-EC6398523947}" presName="parTrans" presStyleLbl="sibTrans2D1" presStyleIdx="2" presStyleCnt="4"/>
      <dgm:spPr/>
    </dgm:pt>
    <dgm:pt modelId="{BA069A46-8626-4303-90E7-69BF412AD7DB}" type="pres">
      <dgm:prSet presAssocID="{08269CB6-66FB-4659-B746-EC6398523947}" presName="connectorText" presStyleLbl="sibTrans2D1" presStyleIdx="2" presStyleCnt="4"/>
      <dgm:spPr/>
    </dgm:pt>
    <dgm:pt modelId="{4F621585-4151-4A3C-BDD0-210939707467}" type="pres">
      <dgm:prSet presAssocID="{F32B0DCD-7BAB-4931-A2C3-90A80210DBD2}" presName="node" presStyleLbl="node1" presStyleIdx="2" presStyleCnt="4">
        <dgm:presLayoutVars>
          <dgm:bulletEnabled val="1"/>
        </dgm:presLayoutVars>
      </dgm:prSet>
      <dgm:spPr/>
    </dgm:pt>
    <dgm:pt modelId="{E7D815AE-2F2B-414F-9440-40EE73102174}" type="pres">
      <dgm:prSet presAssocID="{DFD69680-0355-40D0-839F-D09BF4C336AF}" presName="parTrans" presStyleLbl="sibTrans2D1" presStyleIdx="3" presStyleCnt="4"/>
      <dgm:spPr/>
    </dgm:pt>
    <dgm:pt modelId="{323690D3-5526-43DD-B347-16D5911DB0C1}" type="pres">
      <dgm:prSet presAssocID="{DFD69680-0355-40D0-839F-D09BF4C336AF}" presName="connectorText" presStyleLbl="sibTrans2D1" presStyleIdx="3" presStyleCnt="4"/>
      <dgm:spPr/>
    </dgm:pt>
    <dgm:pt modelId="{E72E4D62-16F7-4947-A3C0-EE54DE091EDE}" type="pres">
      <dgm:prSet presAssocID="{B9FF0098-B2A7-439F-8C56-8E992B352BC9}" presName="node" presStyleLbl="node1" presStyleIdx="3" presStyleCnt="4">
        <dgm:presLayoutVars>
          <dgm:bulletEnabled val="1"/>
        </dgm:presLayoutVars>
      </dgm:prSet>
      <dgm:spPr/>
    </dgm:pt>
  </dgm:ptLst>
  <dgm:cxnLst>
    <dgm:cxn modelId="{9516E903-EBE0-4E6A-8642-F25CDD2F76D4}" type="presOf" srcId="{B9FF0098-B2A7-439F-8C56-8E992B352BC9}" destId="{E72E4D62-16F7-4947-A3C0-EE54DE091EDE}" srcOrd="0" destOrd="0" presId="urn:microsoft.com/office/officeart/2005/8/layout/radial5"/>
    <dgm:cxn modelId="{57D54111-8C1A-42A5-BCE0-8F96A93C801A}" type="presOf" srcId="{6AC16064-D0D7-4D1E-82BC-3CB94F0781A4}" destId="{2B1BC590-F7DB-41F5-89BA-0ECE299A9E70}" srcOrd="0" destOrd="0" presId="urn:microsoft.com/office/officeart/2005/8/layout/radial5"/>
    <dgm:cxn modelId="{E114A035-770D-4EF7-B735-45F7A3E96F19}" srcId="{5A4EECE3-B72B-4994-A4CE-D6FEE2A8936A}" destId="{F32B0DCD-7BAB-4931-A2C3-90A80210DBD2}" srcOrd="2" destOrd="0" parTransId="{08269CB6-66FB-4659-B746-EC6398523947}" sibTransId="{121F7FCA-4ADE-4C6F-97A2-E35622F3FE54}"/>
    <dgm:cxn modelId="{4F444536-4E04-4A98-92E6-00D574712DA0}" srcId="{5A4EECE3-B72B-4994-A4CE-D6FEE2A8936A}" destId="{C3BBEB95-42FB-44FB-A2D7-B6B8E82BD8F0}" srcOrd="0" destOrd="0" parTransId="{27097201-484C-446C-BBB5-78700CA6014B}" sibTransId="{0D851C8E-BC64-4B31-B44E-EF3198EE7971}"/>
    <dgm:cxn modelId="{F3AF8138-3058-46FA-878A-509AD70F1D73}" type="presOf" srcId="{08269CB6-66FB-4659-B746-EC6398523947}" destId="{BA069A46-8626-4303-90E7-69BF412AD7DB}" srcOrd="1" destOrd="0" presId="urn:microsoft.com/office/officeart/2005/8/layout/radial5"/>
    <dgm:cxn modelId="{4B78A942-939E-4843-800B-69DE597D9E89}" srcId="{50D36408-ED1E-4A37-A3E9-6D4167ECE3E4}" destId="{5A4EECE3-B72B-4994-A4CE-D6FEE2A8936A}" srcOrd="0" destOrd="0" parTransId="{D3EFDAFF-42EB-4719-8DDC-6FCDB3B2D2A8}" sibTransId="{11A01D48-238B-4EA2-A21C-6294A3C4B080}"/>
    <dgm:cxn modelId="{A72A8B4B-2B84-40BA-8AF1-DA38047F2298}" type="presOf" srcId="{F32B0DCD-7BAB-4931-A2C3-90A80210DBD2}" destId="{4F621585-4151-4A3C-BDD0-210939707467}" srcOrd="0" destOrd="0" presId="urn:microsoft.com/office/officeart/2005/8/layout/radial5"/>
    <dgm:cxn modelId="{6DCDFA4E-A1B5-4AAD-8AB9-A56C9141A165}" type="presOf" srcId="{50D36408-ED1E-4A37-A3E9-6D4167ECE3E4}" destId="{88FE349E-5E32-4216-BF53-AA7F0E17A7A6}" srcOrd="0" destOrd="0" presId="urn:microsoft.com/office/officeart/2005/8/layout/radial5"/>
    <dgm:cxn modelId="{71EC874F-872C-4225-A310-288FE45451A4}" srcId="{5A4EECE3-B72B-4994-A4CE-D6FEE2A8936A}" destId="{6AC16064-D0D7-4D1E-82BC-3CB94F0781A4}" srcOrd="1" destOrd="0" parTransId="{D6477043-6DE2-4252-A301-4F69935BF77F}" sibTransId="{29AD84B6-6448-4E92-AF9B-9AEA686F3C0D}"/>
    <dgm:cxn modelId="{DC18A899-448F-4151-846F-C85B3B4A4A6D}" type="presOf" srcId="{DFD69680-0355-40D0-839F-D09BF4C336AF}" destId="{E7D815AE-2F2B-414F-9440-40EE73102174}" srcOrd="0" destOrd="0" presId="urn:microsoft.com/office/officeart/2005/8/layout/radial5"/>
    <dgm:cxn modelId="{72D45E9B-68C9-4D6B-91B0-90830A493559}" type="presOf" srcId="{D6477043-6DE2-4252-A301-4F69935BF77F}" destId="{B8C71103-8789-4593-8EA9-01BA9483A6CB}" srcOrd="1" destOrd="0" presId="urn:microsoft.com/office/officeart/2005/8/layout/radial5"/>
    <dgm:cxn modelId="{BF28E3A2-73EF-40A6-923F-C649969271A8}" type="presOf" srcId="{DFD69680-0355-40D0-839F-D09BF4C336AF}" destId="{323690D3-5526-43DD-B347-16D5911DB0C1}" srcOrd="1" destOrd="0" presId="urn:microsoft.com/office/officeart/2005/8/layout/radial5"/>
    <dgm:cxn modelId="{15FD5FA5-DF9C-4D0D-BF8C-F81FCD790FC7}" type="presOf" srcId="{5A4EECE3-B72B-4994-A4CE-D6FEE2A8936A}" destId="{4E3EC6A0-8381-4E8E-A303-6E8A40E02731}" srcOrd="0" destOrd="0" presId="urn:microsoft.com/office/officeart/2005/8/layout/radial5"/>
    <dgm:cxn modelId="{FAF049BC-7D40-46A4-8A4B-19D3E2A2F2F6}" type="presOf" srcId="{08269CB6-66FB-4659-B746-EC6398523947}" destId="{C63F9917-DEA9-488C-9A1C-15E3768E5823}" srcOrd="0" destOrd="0" presId="urn:microsoft.com/office/officeart/2005/8/layout/radial5"/>
    <dgm:cxn modelId="{EF3498BC-EE85-4AF9-A45F-D91503CA46E5}" type="presOf" srcId="{27097201-484C-446C-BBB5-78700CA6014B}" destId="{B23244F3-6696-4034-AB07-56D0FDF92DB3}" srcOrd="0" destOrd="0" presId="urn:microsoft.com/office/officeart/2005/8/layout/radial5"/>
    <dgm:cxn modelId="{3D62FCDE-AAC4-440C-A9AC-FAE78E92D3E7}" srcId="{5A4EECE3-B72B-4994-A4CE-D6FEE2A8936A}" destId="{B9FF0098-B2A7-439F-8C56-8E992B352BC9}" srcOrd="3" destOrd="0" parTransId="{DFD69680-0355-40D0-839F-D09BF4C336AF}" sibTransId="{0E1F6FAB-D2F0-4646-9852-BC5CE0C0271A}"/>
    <dgm:cxn modelId="{2FE5A1DF-1E5F-4F72-9D97-B5112469075F}" type="presOf" srcId="{D6477043-6DE2-4252-A301-4F69935BF77F}" destId="{2ACA982D-36D2-43D9-8BDE-1FD5E886827F}" srcOrd="0" destOrd="0" presId="urn:microsoft.com/office/officeart/2005/8/layout/radial5"/>
    <dgm:cxn modelId="{EB1BAEE9-B793-4444-A95A-A4A20B439788}" type="presOf" srcId="{27097201-484C-446C-BBB5-78700CA6014B}" destId="{D6A8B221-001B-4B34-8DE2-B4396984D310}" srcOrd="1" destOrd="0" presId="urn:microsoft.com/office/officeart/2005/8/layout/radial5"/>
    <dgm:cxn modelId="{61187AF6-F32C-4242-8CCB-FFEAD0851B88}" type="presOf" srcId="{C3BBEB95-42FB-44FB-A2D7-B6B8E82BD8F0}" destId="{6F6DB63A-64F6-40C4-B6F9-0227D73A1FF4}" srcOrd="0" destOrd="0" presId="urn:microsoft.com/office/officeart/2005/8/layout/radial5"/>
    <dgm:cxn modelId="{DF06D16F-6711-4076-9A58-7AA2BF072969}" type="presParOf" srcId="{88FE349E-5E32-4216-BF53-AA7F0E17A7A6}" destId="{4E3EC6A0-8381-4E8E-A303-6E8A40E02731}" srcOrd="0" destOrd="0" presId="urn:microsoft.com/office/officeart/2005/8/layout/radial5"/>
    <dgm:cxn modelId="{D514578E-3B4C-4906-B33E-E82C9C03BF35}" type="presParOf" srcId="{88FE349E-5E32-4216-BF53-AA7F0E17A7A6}" destId="{B23244F3-6696-4034-AB07-56D0FDF92DB3}" srcOrd="1" destOrd="0" presId="urn:microsoft.com/office/officeart/2005/8/layout/radial5"/>
    <dgm:cxn modelId="{77AE3C92-88DF-40EA-A12B-CF24C0109DBA}" type="presParOf" srcId="{B23244F3-6696-4034-AB07-56D0FDF92DB3}" destId="{D6A8B221-001B-4B34-8DE2-B4396984D310}" srcOrd="0" destOrd="0" presId="urn:microsoft.com/office/officeart/2005/8/layout/radial5"/>
    <dgm:cxn modelId="{84A21B53-E231-4FA6-9B85-618339919D4B}" type="presParOf" srcId="{88FE349E-5E32-4216-BF53-AA7F0E17A7A6}" destId="{6F6DB63A-64F6-40C4-B6F9-0227D73A1FF4}" srcOrd="2" destOrd="0" presId="urn:microsoft.com/office/officeart/2005/8/layout/radial5"/>
    <dgm:cxn modelId="{71491B10-7536-43DA-A1BB-A8AE356C6837}" type="presParOf" srcId="{88FE349E-5E32-4216-BF53-AA7F0E17A7A6}" destId="{2ACA982D-36D2-43D9-8BDE-1FD5E886827F}" srcOrd="3" destOrd="0" presId="urn:microsoft.com/office/officeart/2005/8/layout/radial5"/>
    <dgm:cxn modelId="{E8EDF13C-2383-4922-8582-516C56B9F6B9}" type="presParOf" srcId="{2ACA982D-36D2-43D9-8BDE-1FD5E886827F}" destId="{B8C71103-8789-4593-8EA9-01BA9483A6CB}" srcOrd="0" destOrd="0" presId="urn:microsoft.com/office/officeart/2005/8/layout/radial5"/>
    <dgm:cxn modelId="{9D0DC5D4-E31D-4D84-A200-412D0348EA2E}" type="presParOf" srcId="{88FE349E-5E32-4216-BF53-AA7F0E17A7A6}" destId="{2B1BC590-F7DB-41F5-89BA-0ECE299A9E70}" srcOrd="4" destOrd="0" presId="urn:microsoft.com/office/officeart/2005/8/layout/radial5"/>
    <dgm:cxn modelId="{55D9B15B-FA28-495C-8F06-5A96BAC27FAB}" type="presParOf" srcId="{88FE349E-5E32-4216-BF53-AA7F0E17A7A6}" destId="{C63F9917-DEA9-488C-9A1C-15E3768E5823}" srcOrd="5" destOrd="0" presId="urn:microsoft.com/office/officeart/2005/8/layout/radial5"/>
    <dgm:cxn modelId="{3E086955-6F91-4AE6-A5B2-1608027DDE0A}" type="presParOf" srcId="{C63F9917-DEA9-488C-9A1C-15E3768E5823}" destId="{BA069A46-8626-4303-90E7-69BF412AD7DB}" srcOrd="0" destOrd="0" presId="urn:microsoft.com/office/officeart/2005/8/layout/radial5"/>
    <dgm:cxn modelId="{E4EDA96D-5C11-43CE-A42C-ABA15A92886D}" type="presParOf" srcId="{88FE349E-5E32-4216-BF53-AA7F0E17A7A6}" destId="{4F621585-4151-4A3C-BDD0-210939707467}" srcOrd="6" destOrd="0" presId="urn:microsoft.com/office/officeart/2005/8/layout/radial5"/>
    <dgm:cxn modelId="{9415CCE2-A141-4A8F-8070-61A1499FCEB9}" type="presParOf" srcId="{88FE349E-5E32-4216-BF53-AA7F0E17A7A6}" destId="{E7D815AE-2F2B-414F-9440-40EE73102174}" srcOrd="7" destOrd="0" presId="urn:microsoft.com/office/officeart/2005/8/layout/radial5"/>
    <dgm:cxn modelId="{1E89EFF6-008C-47D9-8C6E-52B3670D8746}" type="presParOf" srcId="{E7D815AE-2F2B-414F-9440-40EE73102174}" destId="{323690D3-5526-43DD-B347-16D5911DB0C1}" srcOrd="0" destOrd="0" presId="urn:microsoft.com/office/officeart/2005/8/layout/radial5"/>
    <dgm:cxn modelId="{1A99C744-F1A0-44F9-B30C-E4329303A24B}" type="presParOf" srcId="{88FE349E-5E32-4216-BF53-AA7F0E17A7A6}" destId="{E72E4D62-16F7-4947-A3C0-EE54DE091EDE}"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534974D-AFE8-1844-A402-D5B05B849315}" type="doc">
      <dgm:prSet loTypeId="urn:microsoft.com/office/officeart/2005/8/layout/chevron1" loCatId="process" qsTypeId="urn:microsoft.com/office/officeart/2005/8/quickstyle/simple4" qsCatId="simple" csTypeId="urn:microsoft.com/office/officeart/2005/8/colors/accent1_2" csCatId="accent1" phldr="1"/>
      <dgm:spPr/>
    </dgm:pt>
    <dgm:pt modelId="{B52968C9-AEAF-4E4C-AA1C-2DC657A2B3D0}">
      <dgm:prSet phldrT="[Text]"/>
      <dgm:spPr/>
      <dgm:t>
        <a:bodyPr/>
        <a:lstStyle/>
        <a:p>
          <a:r>
            <a:rPr lang="zh-CN" altLang="en-US" dirty="0"/>
            <a:t>查找</a:t>
          </a:r>
          <a:endParaRPr lang="en-US" dirty="0"/>
        </a:p>
      </dgm:t>
    </dgm:pt>
    <dgm:pt modelId="{CE7EE588-93C5-B040-9BB4-F13B85441D37}" type="parTrans" cxnId="{2DCDEF29-1110-5B4A-8F5E-049EEA60CE49}">
      <dgm:prSet/>
      <dgm:spPr/>
      <dgm:t>
        <a:bodyPr/>
        <a:lstStyle/>
        <a:p>
          <a:endParaRPr lang="en-US"/>
        </a:p>
      </dgm:t>
    </dgm:pt>
    <dgm:pt modelId="{474CC80F-8B83-A84B-96CB-C89A28218C1A}" type="sibTrans" cxnId="{2DCDEF29-1110-5B4A-8F5E-049EEA60CE49}">
      <dgm:prSet/>
      <dgm:spPr/>
      <dgm:t>
        <a:bodyPr/>
        <a:lstStyle/>
        <a:p>
          <a:endParaRPr lang="en-US"/>
        </a:p>
      </dgm:t>
    </dgm:pt>
    <dgm:pt modelId="{AD18459B-4532-A345-B11E-249B324F746B}">
      <dgm:prSet/>
      <dgm:spPr/>
      <dgm:t>
        <a:bodyPr/>
        <a:lstStyle/>
        <a:p>
          <a:r>
            <a:rPr lang="zh-CN" altLang="en-US" dirty="0"/>
            <a:t>创建</a:t>
          </a:r>
          <a:endParaRPr lang="en-US" altLang="zh-CN" dirty="0"/>
        </a:p>
        <a:p>
          <a:r>
            <a:rPr lang="zh-CN" altLang="en-US" dirty="0"/>
            <a:t>文件</a:t>
          </a:r>
          <a:endParaRPr lang="en-NZ" dirty="0"/>
        </a:p>
      </dgm:t>
    </dgm:pt>
    <dgm:pt modelId="{3D5C1B55-84A9-814F-83C9-244D6AE7C72F}" type="parTrans" cxnId="{F605CBE2-88E2-CE44-B13C-FB67605BB91B}">
      <dgm:prSet/>
      <dgm:spPr/>
      <dgm:t>
        <a:bodyPr/>
        <a:lstStyle/>
        <a:p>
          <a:endParaRPr lang="en-US"/>
        </a:p>
      </dgm:t>
    </dgm:pt>
    <dgm:pt modelId="{E208305A-61F2-5B40-9F9F-182B3F643C94}" type="sibTrans" cxnId="{F605CBE2-88E2-CE44-B13C-FB67605BB91B}">
      <dgm:prSet/>
      <dgm:spPr/>
      <dgm:t>
        <a:bodyPr/>
        <a:lstStyle/>
        <a:p>
          <a:endParaRPr lang="en-US"/>
        </a:p>
      </dgm:t>
    </dgm:pt>
    <dgm:pt modelId="{B9653BE5-A59B-274F-8953-64C4902F2E3A}">
      <dgm:prSet/>
      <dgm:spPr/>
      <dgm:t>
        <a:bodyPr/>
        <a:lstStyle/>
        <a:p>
          <a:r>
            <a:rPr lang="zh-CN" altLang="en-US" dirty="0"/>
            <a:t>删除</a:t>
          </a:r>
          <a:endParaRPr lang="en-US" altLang="zh-CN" dirty="0"/>
        </a:p>
        <a:p>
          <a:r>
            <a:rPr lang="zh-CN" altLang="en-US" dirty="0"/>
            <a:t>文件</a:t>
          </a:r>
          <a:endParaRPr lang="en-NZ" dirty="0"/>
        </a:p>
      </dgm:t>
    </dgm:pt>
    <dgm:pt modelId="{4D9BE09E-E718-4E44-AC13-DE8355F75BA6}" type="parTrans" cxnId="{FC8BE9E8-0DEC-B942-8D60-816108CFE5A1}">
      <dgm:prSet/>
      <dgm:spPr/>
      <dgm:t>
        <a:bodyPr/>
        <a:lstStyle/>
        <a:p>
          <a:endParaRPr lang="en-US"/>
        </a:p>
      </dgm:t>
    </dgm:pt>
    <dgm:pt modelId="{B936E034-4F03-B84D-8312-BD18B0075748}" type="sibTrans" cxnId="{FC8BE9E8-0DEC-B942-8D60-816108CFE5A1}">
      <dgm:prSet/>
      <dgm:spPr/>
      <dgm:t>
        <a:bodyPr/>
        <a:lstStyle/>
        <a:p>
          <a:endParaRPr lang="en-US"/>
        </a:p>
      </dgm:t>
    </dgm:pt>
    <dgm:pt modelId="{24E34E05-1341-974B-8095-4C02F48B38C4}">
      <dgm:prSet/>
      <dgm:spPr/>
      <dgm:t>
        <a:bodyPr/>
        <a:lstStyle/>
        <a:p>
          <a:r>
            <a:rPr lang="zh-CN" altLang="en-US" dirty="0"/>
            <a:t>显示</a:t>
          </a:r>
          <a:endParaRPr lang="en-US" altLang="zh-CN" dirty="0"/>
        </a:p>
        <a:p>
          <a:r>
            <a:rPr lang="zh-CN" altLang="en-US" dirty="0"/>
            <a:t>目录</a:t>
          </a:r>
          <a:endParaRPr lang="en-NZ" dirty="0"/>
        </a:p>
      </dgm:t>
    </dgm:pt>
    <dgm:pt modelId="{2DBFC34A-03DA-E948-B40E-16FAC00A6DD6}" type="parTrans" cxnId="{5AD972C6-79B7-1747-9122-A1AED91CDAED}">
      <dgm:prSet/>
      <dgm:spPr/>
      <dgm:t>
        <a:bodyPr/>
        <a:lstStyle/>
        <a:p>
          <a:endParaRPr lang="en-US"/>
        </a:p>
      </dgm:t>
    </dgm:pt>
    <dgm:pt modelId="{8EB23DD0-60B3-FB47-ADA6-7674ABDBBEA6}" type="sibTrans" cxnId="{5AD972C6-79B7-1747-9122-A1AED91CDAED}">
      <dgm:prSet/>
      <dgm:spPr/>
      <dgm:t>
        <a:bodyPr/>
        <a:lstStyle/>
        <a:p>
          <a:endParaRPr lang="en-US"/>
        </a:p>
      </dgm:t>
    </dgm:pt>
    <dgm:pt modelId="{DADB38E5-B574-E744-A826-3966454B75EE}">
      <dgm:prSet/>
      <dgm:spPr/>
      <dgm:t>
        <a:bodyPr/>
        <a:lstStyle/>
        <a:p>
          <a:r>
            <a:rPr lang="zh-CN" altLang="en-US" dirty="0"/>
            <a:t>修改</a:t>
          </a:r>
          <a:endParaRPr lang="en-US" altLang="zh-CN" dirty="0"/>
        </a:p>
        <a:p>
          <a:r>
            <a:rPr lang="zh-CN" altLang="en-US" dirty="0"/>
            <a:t>目录</a:t>
          </a:r>
          <a:endParaRPr lang="en-NZ" dirty="0"/>
        </a:p>
      </dgm:t>
    </dgm:pt>
    <dgm:pt modelId="{3A123BBE-5078-824F-8FC4-759DC30407A2}" type="parTrans" cxnId="{97A770F6-78A0-E741-847D-41A026993AF4}">
      <dgm:prSet/>
      <dgm:spPr/>
      <dgm:t>
        <a:bodyPr/>
        <a:lstStyle/>
        <a:p>
          <a:endParaRPr lang="en-US"/>
        </a:p>
      </dgm:t>
    </dgm:pt>
    <dgm:pt modelId="{3401F76A-83AD-E244-A4DF-2C7CFCC21469}" type="sibTrans" cxnId="{97A770F6-78A0-E741-847D-41A026993AF4}">
      <dgm:prSet/>
      <dgm:spPr/>
      <dgm:t>
        <a:bodyPr/>
        <a:lstStyle/>
        <a:p>
          <a:endParaRPr lang="en-US"/>
        </a:p>
      </dgm:t>
    </dgm:pt>
    <dgm:pt modelId="{308CCA7D-773D-CE43-8815-C3755BE391A9}" type="pres">
      <dgm:prSet presAssocID="{2534974D-AFE8-1844-A402-D5B05B849315}" presName="Name0" presStyleCnt="0">
        <dgm:presLayoutVars>
          <dgm:dir/>
          <dgm:animLvl val="lvl"/>
          <dgm:resizeHandles val="exact"/>
        </dgm:presLayoutVars>
      </dgm:prSet>
      <dgm:spPr/>
    </dgm:pt>
    <dgm:pt modelId="{2A17D098-156B-2546-91B5-EB717F87B6F0}" type="pres">
      <dgm:prSet presAssocID="{B52968C9-AEAF-4E4C-AA1C-2DC657A2B3D0}" presName="parTxOnly" presStyleLbl="node1" presStyleIdx="0" presStyleCnt="5">
        <dgm:presLayoutVars>
          <dgm:chMax val="0"/>
          <dgm:chPref val="0"/>
          <dgm:bulletEnabled val="1"/>
        </dgm:presLayoutVars>
      </dgm:prSet>
      <dgm:spPr/>
    </dgm:pt>
    <dgm:pt modelId="{A0084772-E1C5-E94E-8D6C-DA6F1628B758}" type="pres">
      <dgm:prSet presAssocID="{474CC80F-8B83-A84B-96CB-C89A28218C1A}" presName="parTxOnlySpace" presStyleCnt="0"/>
      <dgm:spPr/>
    </dgm:pt>
    <dgm:pt modelId="{E08C861E-7205-6948-8F3C-9B4FC2C0BE0D}" type="pres">
      <dgm:prSet presAssocID="{AD18459B-4532-A345-B11E-249B324F746B}" presName="parTxOnly" presStyleLbl="node1" presStyleIdx="1" presStyleCnt="5">
        <dgm:presLayoutVars>
          <dgm:chMax val="0"/>
          <dgm:chPref val="0"/>
          <dgm:bulletEnabled val="1"/>
        </dgm:presLayoutVars>
      </dgm:prSet>
      <dgm:spPr/>
    </dgm:pt>
    <dgm:pt modelId="{E0EEC17B-7237-D042-85BE-A23B7D8FEB43}" type="pres">
      <dgm:prSet presAssocID="{E208305A-61F2-5B40-9F9F-182B3F643C94}" presName="parTxOnlySpace" presStyleCnt="0"/>
      <dgm:spPr/>
    </dgm:pt>
    <dgm:pt modelId="{27817D0E-CF0E-284C-AE79-D01208B9CCAC}" type="pres">
      <dgm:prSet presAssocID="{B9653BE5-A59B-274F-8953-64C4902F2E3A}" presName="parTxOnly" presStyleLbl="node1" presStyleIdx="2" presStyleCnt="5">
        <dgm:presLayoutVars>
          <dgm:chMax val="0"/>
          <dgm:chPref val="0"/>
          <dgm:bulletEnabled val="1"/>
        </dgm:presLayoutVars>
      </dgm:prSet>
      <dgm:spPr/>
    </dgm:pt>
    <dgm:pt modelId="{8AF0503E-FC28-7046-AB84-0D9B6F65D347}" type="pres">
      <dgm:prSet presAssocID="{B936E034-4F03-B84D-8312-BD18B0075748}" presName="parTxOnlySpace" presStyleCnt="0"/>
      <dgm:spPr/>
    </dgm:pt>
    <dgm:pt modelId="{7C0D7984-AA89-B54D-8DB3-5B6201C4C76B}" type="pres">
      <dgm:prSet presAssocID="{24E34E05-1341-974B-8095-4C02F48B38C4}" presName="parTxOnly" presStyleLbl="node1" presStyleIdx="3" presStyleCnt="5">
        <dgm:presLayoutVars>
          <dgm:chMax val="0"/>
          <dgm:chPref val="0"/>
          <dgm:bulletEnabled val="1"/>
        </dgm:presLayoutVars>
      </dgm:prSet>
      <dgm:spPr/>
    </dgm:pt>
    <dgm:pt modelId="{AB0388FC-3751-E64C-8AC4-8B59D72C8663}" type="pres">
      <dgm:prSet presAssocID="{8EB23DD0-60B3-FB47-ADA6-7674ABDBBEA6}" presName="parTxOnlySpace" presStyleCnt="0"/>
      <dgm:spPr/>
    </dgm:pt>
    <dgm:pt modelId="{BF68B8FE-85CE-ED42-9F2E-9A2A3F0B4517}" type="pres">
      <dgm:prSet presAssocID="{DADB38E5-B574-E744-A826-3966454B75EE}" presName="parTxOnly" presStyleLbl="node1" presStyleIdx="4" presStyleCnt="5">
        <dgm:presLayoutVars>
          <dgm:chMax val="0"/>
          <dgm:chPref val="0"/>
          <dgm:bulletEnabled val="1"/>
        </dgm:presLayoutVars>
      </dgm:prSet>
      <dgm:spPr/>
    </dgm:pt>
  </dgm:ptLst>
  <dgm:cxnLst>
    <dgm:cxn modelId="{2DCDEF29-1110-5B4A-8F5E-049EEA60CE49}" srcId="{2534974D-AFE8-1844-A402-D5B05B849315}" destId="{B52968C9-AEAF-4E4C-AA1C-2DC657A2B3D0}" srcOrd="0" destOrd="0" parTransId="{CE7EE588-93C5-B040-9BB4-F13B85441D37}" sibTransId="{474CC80F-8B83-A84B-96CB-C89A28218C1A}"/>
    <dgm:cxn modelId="{F1CA7B2C-C654-4108-AFD6-F18585391750}" type="presOf" srcId="{AD18459B-4532-A345-B11E-249B324F746B}" destId="{E08C861E-7205-6948-8F3C-9B4FC2C0BE0D}" srcOrd="0" destOrd="0" presId="urn:microsoft.com/office/officeart/2005/8/layout/chevron1"/>
    <dgm:cxn modelId="{9073E834-3B7B-4E4D-9763-3117095DEBCF}" type="presOf" srcId="{B9653BE5-A59B-274F-8953-64C4902F2E3A}" destId="{27817D0E-CF0E-284C-AE79-D01208B9CCAC}" srcOrd="0" destOrd="0" presId="urn:microsoft.com/office/officeart/2005/8/layout/chevron1"/>
    <dgm:cxn modelId="{6984BD65-E4C0-4BE0-9D00-D2386FF066F7}" type="presOf" srcId="{2534974D-AFE8-1844-A402-D5B05B849315}" destId="{308CCA7D-773D-CE43-8815-C3755BE391A9}" srcOrd="0" destOrd="0" presId="urn:microsoft.com/office/officeart/2005/8/layout/chevron1"/>
    <dgm:cxn modelId="{026C8868-3618-4B3D-A787-F5E98AD8885F}" type="presOf" srcId="{B52968C9-AEAF-4E4C-AA1C-2DC657A2B3D0}" destId="{2A17D098-156B-2546-91B5-EB717F87B6F0}" srcOrd="0" destOrd="0" presId="urn:microsoft.com/office/officeart/2005/8/layout/chevron1"/>
    <dgm:cxn modelId="{699FC06C-45CA-4DA8-807F-53AC9A2A245E}" type="presOf" srcId="{24E34E05-1341-974B-8095-4C02F48B38C4}" destId="{7C0D7984-AA89-B54D-8DB3-5B6201C4C76B}" srcOrd="0" destOrd="0" presId="urn:microsoft.com/office/officeart/2005/8/layout/chevron1"/>
    <dgm:cxn modelId="{D18D9C76-2C23-411E-9D77-22065E90D600}" type="presOf" srcId="{DADB38E5-B574-E744-A826-3966454B75EE}" destId="{BF68B8FE-85CE-ED42-9F2E-9A2A3F0B4517}" srcOrd="0" destOrd="0" presId="urn:microsoft.com/office/officeart/2005/8/layout/chevron1"/>
    <dgm:cxn modelId="{5AD972C6-79B7-1747-9122-A1AED91CDAED}" srcId="{2534974D-AFE8-1844-A402-D5B05B849315}" destId="{24E34E05-1341-974B-8095-4C02F48B38C4}" srcOrd="3" destOrd="0" parTransId="{2DBFC34A-03DA-E948-B40E-16FAC00A6DD6}" sibTransId="{8EB23DD0-60B3-FB47-ADA6-7674ABDBBEA6}"/>
    <dgm:cxn modelId="{F605CBE2-88E2-CE44-B13C-FB67605BB91B}" srcId="{2534974D-AFE8-1844-A402-D5B05B849315}" destId="{AD18459B-4532-A345-B11E-249B324F746B}" srcOrd="1" destOrd="0" parTransId="{3D5C1B55-84A9-814F-83C9-244D6AE7C72F}" sibTransId="{E208305A-61F2-5B40-9F9F-182B3F643C94}"/>
    <dgm:cxn modelId="{FC8BE9E8-0DEC-B942-8D60-816108CFE5A1}" srcId="{2534974D-AFE8-1844-A402-D5B05B849315}" destId="{B9653BE5-A59B-274F-8953-64C4902F2E3A}" srcOrd="2" destOrd="0" parTransId="{4D9BE09E-E718-4E44-AC13-DE8355F75BA6}" sibTransId="{B936E034-4F03-B84D-8312-BD18B0075748}"/>
    <dgm:cxn modelId="{97A770F6-78A0-E741-847D-41A026993AF4}" srcId="{2534974D-AFE8-1844-A402-D5B05B849315}" destId="{DADB38E5-B574-E744-A826-3966454B75EE}" srcOrd="4" destOrd="0" parTransId="{3A123BBE-5078-824F-8FC4-759DC30407A2}" sibTransId="{3401F76A-83AD-E244-A4DF-2C7CFCC21469}"/>
    <dgm:cxn modelId="{A670692D-B3A2-4AEF-86AD-1ACC12BDD608}" type="presParOf" srcId="{308CCA7D-773D-CE43-8815-C3755BE391A9}" destId="{2A17D098-156B-2546-91B5-EB717F87B6F0}" srcOrd="0" destOrd="0" presId="urn:microsoft.com/office/officeart/2005/8/layout/chevron1"/>
    <dgm:cxn modelId="{632A47AB-AF53-4D9D-80B0-0F748EFAAE01}" type="presParOf" srcId="{308CCA7D-773D-CE43-8815-C3755BE391A9}" destId="{A0084772-E1C5-E94E-8D6C-DA6F1628B758}" srcOrd="1" destOrd="0" presId="urn:microsoft.com/office/officeart/2005/8/layout/chevron1"/>
    <dgm:cxn modelId="{DAFAC2FE-E426-4BDE-8678-D34A8EC29E79}" type="presParOf" srcId="{308CCA7D-773D-CE43-8815-C3755BE391A9}" destId="{E08C861E-7205-6948-8F3C-9B4FC2C0BE0D}" srcOrd="2" destOrd="0" presId="urn:microsoft.com/office/officeart/2005/8/layout/chevron1"/>
    <dgm:cxn modelId="{229C4503-EA9A-485A-9F99-B5833CD8E829}" type="presParOf" srcId="{308CCA7D-773D-CE43-8815-C3755BE391A9}" destId="{E0EEC17B-7237-D042-85BE-A23B7D8FEB43}" srcOrd="3" destOrd="0" presId="urn:microsoft.com/office/officeart/2005/8/layout/chevron1"/>
    <dgm:cxn modelId="{94A0742F-C54C-481A-BE43-C57E95064CC7}" type="presParOf" srcId="{308CCA7D-773D-CE43-8815-C3755BE391A9}" destId="{27817D0E-CF0E-284C-AE79-D01208B9CCAC}" srcOrd="4" destOrd="0" presId="urn:microsoft.com/office/officeart/2005/8/layout/chevron1"/>
    <dgm:cxn modelId="{A0C37A01-CFFA-442C-BE6C-973A12A7B6EC}" type="presParOf" srcId="{308CCA7D-773D-CE43-8815-C3755BE391A9}" destId="{8AF0503E-FC28-7046-AB84-0D9B6F65D347}" srcOrd="5" destOrd="0" presId="urn:microsoft.com/office/officeart/2005/8/layout/chevron1"/>
    <dgm:cxn modelId="{67D452A4-1B60-41A5-9F0B-AAD415D2DA33}" type="presParOf" srcId="{308CCA7D-773D-CE43-8815-C3755BE391A9}" destId="{7C0D7984-AA89-B54D-8DB3-5B6201C4C76B}" srcOrd="6" destOrd="0" presId="urn:microsoft.com/office/officeart/2005/8/layout/chevron1"/>
    <dgm:cxn modelId="{2D56014D-0CB6-4FE9-A566-DD0EA5694F7F}" type="presParOf" srcId="{308CCA7D-773D-CE43-8815-C3755BE391A9}" destId="{AB0388FC-3751-E64C-8AC4-8B59D72C8663}" srcOrd="7" destOrd="0" presId="urn:microsoft.com/office/officeart/2005/8/layout/chevron1"/>
    <dgm:cxn modelId="{49D6E36A-68EC-4AC4-8528-D35FECB859CD}" type="presParOf" srcId="{308CCA7D-773D-CE43-8815-C3755BE391A9}" destId="{BF68B8FE-85CE-ED42-9F2E-9A2A3F0B4517}"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D8D8486-3EB8-1844-A83F-1B65E5AAEF92}"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AFE521DF-9232-4B45-85EF-6C0D498D3962}">
      <dgm:prSet custT="1"/>
      <dgm:spPr/>
      <dgm:t>
        <a:bodyPr/>
        <a:lstStyle/>
        <a:p>
          <a:pPr rtl="0"/>
          <a:r>
            <a:rPr lang="zh-CN" altLang="en-US" sz="2200" b="0" i="0" dirty="0"/>
            <a:t>允许多个用户之间共享文件时出现的两个问题</a:t>
          </a:r>
          <a:r>
            <a:rPr lang="en-US" sz="2200" dirty="0"/>
            <a:t>:</a:t>
          </a:r>
        </a:p>
      </dgm:t>
    </dgm:pt>
    <dgm:pt modelId="{75AD38B5-2872-5F48-8C24-9B41334C34F0}" type="parTrans" cxnId="{1B189275-1B5E-194F-989F-45E0CE472E6D}">
      <dgm:prSet/>
      <dgm:spPr/>
      <dgm:t>
        <a:bodyPr/>
        <a:lstStyle/>
        <a:p>
          <a:endParaRPr lang="en-US" sz="2200"/>
        </a:p>
      </dgm:t>
    </dgm:pt>
    <dgm:pt modelId="{33D61C5C-AA12-B04E-B9C9-60D9AB9DD9ED}" type="sibTrans" cxnId="{1B189275-1B5E-194F-989F-45E0CE472E6D}">
      <dgm:prSet/>
      <dgm:spPr/>
      <dgm:t>
        <a:bodyPr/>
        <a:lstStyle/>
        <a:p>
          <a:endParaRPr lang="en-US" sz="2200"/>
        </a:p>
      </dgm:t>
    </dgm:pt>
    <dgm:pt modelId="{E724B505-F8CD-1A48-87BE-82E57734541A}">
      <dgm:prSet custT="1"/>
      <dgm:spPr/>
      <dgm:t>
        <a:bodyPr/>
        <a:lstStyle/>
        <a:p>
          <a:pPr rtl="0"/>
          <a:r>
            <a:rPr lang="zh-CN" altLang="en-US" sz="2200" dirty="0"/>
            <a:t>访问权限</a:t>
          </a:r>
          <a:endParaRPr lang="en-US" sz="2200" dirty="0"/>
        </a:p>
      </dgm:t>
    </dgm:pt>
    <dgm:pt modelId="{344E96D3-3E12-1046-AFEC-842F41B5087E}" type="parTrans" cxnId="{B5CC7F78-4F2B-AF43-B303-6A04E5D7926A}">
      <dgm:prSet/>
      <dgm:spPr>
        <a:ln>
          <a:solidFill>
            <a:schemeClr val="accent6"/>
          </a:solidFill>
        </a:ln>
      </dgm:spPr>
      <dgm:t>
        <a:bodyPr/>
        <a:lstStyle/>
        <a:p>
          <a:endParaRPr lang="en-US" sz="2200" dirty="0"/>
        </a:p>
      </dgm:t>
    </dgm:pt>
    <dgm:pt modelId="{376556D9-A63B-8F43-B16D-D60DA0836F6E}" type="sibTrans" cxnId="{B5CC7F78-4F2B-AF43-B303-6A04E5D7926A}">
      <dgm:prSet/>
      <dgm:spPr/>
      <dgm:t>
        <a:bodyPr/>
        <a:lstStyle/>
        <a:p>
          <a:endParaRPr lang="en-US" sz="2200"/>
        </a:p>
      </dgm:t>
    </dgm:pt>
    <dgm:pt modelId="{2AD08979-F257-8A4E-84F3-B4FDB1DFB463}">
      <dgm:prSet custT="1"/>
      <dgm:spPr/>
      <dgm:t>
        <a:bodyPr/>
        <a:lstStyle/>
        <a:p>
          <a:pPr rtl="0"/>
          <a:r>
            <a:rPr lang="zh-CN" altLang="en-US" sz="2200" dirty="0"/>
            <a:t>并发控制</a:t>
          </a:r>
          <a:endParaRPr lang="en-US" sz="2200" dirty="0"/>
        </a:p>
      </dgm:t>
    </dgm:pt>
    <dgm:pt modelId="{75D36A71-8D95-FE4B-A642-A20023B9F5EC}" type="parTrans" cxnId="{BB15BBF7-C443-D744-B598-3602FA4BA2E5}">
      <dgm:prSet/>
      <dgm:spPr>
        <a:ln>
          <a:solidFill>
            <a:schemeClr val="accent6"/>
          </a:solidFill>
        </a:ln>
      </dgm:spPr>
      <dgm:t>
        <a:bodyPr/>
        <a:lstStyle/>
        <a:p>
          <a:endParaRPr lang="en-US" sz="2200" dirty="0"/>
        </a:p>
      </dgm:t>
    </dgm:pt>
    <dgm:pt modelId="{7EC9A167-1205-4345-8C60-BA1E50289E05}" type="sibTrans" cxnId="{BB15BBF7-C443-D744-B598-3602FA4BA2E5}">
      <dgm:prSet/>
      <dgm:spPr/>
      <dgm:t>
        <a:bodyPr/>
        <a:lstStyle/>
        <a:p>
          <a:endParaRPr lang="en-US" sz="2200"/>
        </a:p>
      </dgm:t>
    </dgm:pt>
    <dgm:pt modelId="{846759D4-9623-EF47-B28E-9171390077D3}" type="pres">
      <dgm:prSet presAssocID="{7D8D8486-3EB8-1844-A83F-1B65E5AAEF92}" presName="hierChild1" presStyleCnt="0">
        <dgm:presLayoutVars>
          <dgm:chPref val="1"/>
          <dgm:dir/>
          <dgm:animOne val="branch"/>
          <dgm:animLvl val="lvl"/>
          <dgm:resizeHandles/>
        </dgm:presLayoutVars>
      </dgm:prSet>
      <dgm:spPr/>
    </dgm:pt>
    <dgm:pt modelId="{0756C1BB-180F-5940-9716-EF9EFBD79957}" type="pres">
      <dgm:prSet presAssocID="{AFE521DF-9232-4B45-85EF-6C0D498D3962}" presName="hierRoot1" presStyleCnt="0"/>
      <dgm:spPr/>
    </dgm:pt>
    <dgm:pt modelId="{A76908B4-85DA-6848-9671-A54A9A25F185}" type="pres">
      <dgm:prSet presAssocID="{AFE521DF-9232-4B45-85EF-6C0D498D3962}" presName="composite" presStyleCnt="0"/>
      <dgm:spPr/>
    </dgm:pt>
    <dgm:pt modelId="{F423F480-3513-CD40-A6E5-5355CE84696A}" type="pres">
      <dgm:prSet presAssocID="{AFE521DF-9232-4B45-85EF-6C0D498D3962}" presName="background" presStyleLbl="node0" presStyleIdx="0" presStyleCnt="1"/>
      <dgm:spPr/>
    </dgm:pt>
    <dgm:pt modelId="{4CC33283-D7AE-9046-9A4B-3DC738CAB55F}" type="pres">
      <dgm:prSet presAssocID="{AFE521DF-9232-4B45-85EF-6C0D498D3962}" presName="text" presStyleLbl="fgAcc0" presStyleIdx="0" presStyleCnt="1">
        <dgm:presLayoutVars>
          <dgm:chPref val="3"/>
        </dgm:presLayoutVars>
      </dgm:prSet>
      <dgm:spPr/>
    </dgm:pt>
    <dgm:pt modelId="{E5089297-4596-8A45-B833-A0DD823E4ADA}" type="pres">
      <dgm:prSet presAssocID="{AFE521DF-9232-4B45-85EF-6C0D498D3962}" presName="hierChild2" presStyleCnt="0"/>
      <dgm:spPr/>
    </dgm:pt>
    <dgm:pt modelId="{2E67F3DC-7AAD-334B-992A-3EEB2B8B89E6}" type="pres">
      <dgm:prSet presAssocID="{344E96D3-3E12-1046-AFEC-842F41B5087E}" presName="Name10" presStyleLbl="parChTrans1D2" presStyleIdx="0" presStyleCnt="2"/>
      <dgm:spPr/>
    </dgm:pt>
    <dgm:pt modelId="{F92F4DDF-369B-5144-9EF2-F89976500B5A}" type="pres">
      <dgm:prSet presAssocID="{E724B505-F8CD-1A48-87BE-82E57734541A}" presName="hierRoot2" presStyleCnt="0"/>
      <dgm:spPr/>
    </dgm:pt>
    <dgm:pt modelId="{3502B233-A33E-4B44-82BB-3B76E30ABFDA}" type="pres">
      <dgm:prSet presAssocID="{E724B505-F8CD-1A48-87BE-82E57734541A}" presName="composite2" presStyleCnt="0"/>
      <dgm:spPr/>
    </dgm:pt>
    <dgm:pt modelId="{35BDA6AF-0199-D049-BE7F-3FB9F5D50133}" type="pres">
      <dgm:prSet presAssocID="{E724B505-F8CD-1A48-87BE-82E57734541A}" presName="background2" presStyleLbl="node2" presStyleIdx="0" presStyleCnt="2"/>
      <dgm:spPr/>
    </dgm:pt>
    <dgm:pt modelId="{6578B974-B14E-1E4A-82BB-2DCCB80CC6AF}" type="pres">
      <dgm:prSet presAssocID="{E724B505-F8CD-1A48-87BE-82E57734541A}" presName="text2" presStyleLbl="fgAcc2" presStyleIdx="0" presStyleCnt="2">
        <dgm:presLayoutVars>
          <dgm:chPref val="3"/>
        </dgm:presLayoutVars>
      </dgm:prSet>
      <dgm:spPr/>
    </dgm:pt>
    <dgm:pt modelId="{624C1B6B-EEEB-A644-9050-53DECAEA0EB1}" type="pres">
      <dgm:prSet presAssocID="{E724B505-F8CD-1A48-87BE-82E57734541A}" presName="hierChild3" presStyleCnt="0"/>
      <dgm:spPr/>
    </dgm:pt>
    <dgm:pt modelId="{36197221-EA41-8A48-8D00-8B8043E785AE}" type="pres">
      <dgm:prSet presAssocID="{75D36A71-8D95-FE4B-A642-A20023B9F5EC}" presName="Name10" presStyleLbl="parChTrans1D2" presStyleIdx="1" presStyleCnt="2"/>
      <dgm:spPr/>
    </dgm:pt>
    <dgm:pt modelId="{8BF316F4-011F-5649-A305-B4F45E837943}" type="pres">
      <dgm:prSet presAssocID="{2AD08979-F257-8A4E-84F3-B4FDB1DFB463}" presName="hierRoot2" presStyleCnt="0"/>
      <dgm:spPr/>
    </dgm:pt>
    <dgm:pt modelId="{1DFF6BBF-B5B9-3446-B57A-4FD21C11B0E8}" type="pres">
      <dgm:prSet presAssocID="{2AD08979-F257-8A4E-84F3-B4FDB1DFB463}" presName="composite2" presStyleCnt="0"/>
      <dgm:spPr/>
    </dgm:pt>
    <dgm:pt modelId="{0B38DFC1-EE9B-1B4C-863F-D6EA17CD5D12}" type="pres">
      <dgm:prSet presAssocID="{2AD08979-F257-8A4E-84F3-B4FDB1DFB463}" presName="background2" presStyleLbl="node2" presStyleIdx="1" presStyleCnt="2"/>
      <dgm:spPr/>
    </dgm:pt>
    <dgm:pt modelId="{5E4CC9B4-9AEF-9744-9B8C-06254393E26C}" type="pres">
      <dgm:prSet presAssocID="{2AD08979-F257-8A4E-84F3-B4FDB1DFB463}" presName="text2" presStyleLbl="fgAcc2" presStyleIdx="1" presStyleCnt="2">
        <dgm:presLayoutVars>
          <dgm:chPref val="3"/>
        </dgm:presLayoutVars>
      </dgm:prSet>
      <dgm:spPr/>
    </dgm:pt>
    <dgm:pt modelId="{55C5BB7B-2C40-2C47-87EC-E56490DE1ACD}" type="pres">
      <dgm:prSet presAssocID="{2AD08979-F257-8A4E-84F3-B4FDB1DFB463}" presName="hierChild3" presStyleCnt="0"/>
      <dgm:spPr/>
    </dgm:pt>
  </dgm:ptLst>
  <dgm:cxnLst>
    <dgm:cxn modelId="{A063EB24-8719-4934-B126-3CD0451843CB}" type="presOf" srcId="{E724B505-F8CD-1A48-87BE-82E57734541A}" destId="{6578B974-B14E-1E4A-82BB-2DCCB80CC6AF}" srcOrd="0" destOrd="0" presId="urn:microsoft.com/office/officeart/2005/8/layout/hierarchy1"/>
    <dgm:cxn modelId="{047D2328-690B-407A-97F9-F7A7E866E122}" type="presOf" srcId="{344E96D3-3E12-1046-AFEC-842F41B5087E}" destId="{2E67F3DC-7AAD-334B-992A-3EEB2B8B89E6}" srcOrd="0" destOrd="0" presId="urn:microsoft.com/office/officeart/2005/8/layout/hierarchy1"/>
    <dgm:cxn modelId="{1B189275-1B5E-194F-989F-45E0CE472E6D}" srcId="{7D8D8486-3EB8-1844-A83F-1B65E5AAEF92}" destId="{AFE521DF-9232-4B45-85EF-6C0D498D3962}" srcOrd="0" destOrd="0" parTransId="{75AD38B5-2872-5F48-8C24-9B41334C34F0}" sibTransId="{33D61C5C-AA12-B04E-B9C9-60D9AB9DD9ED}"/>
    <dgm:cxn modelId="{B5CC7F78-4F2B-AF43-B303-6A04E5D7926A}" srcId="{AFE521DF-9232-4B45-85EF-6C0D498D3962}" destId="{E724B505-F8CD-1A48-87BE-82E57734541A}" srcOrd="0" destOrd="0" parTransId="{344E96D3-3E12-1046-AFEC-842F41B5087E}" sibTransId="{376556D9-A63B-8F43-B16D-D60DA0836F6E}"/>
    <dgm:cxn modelId="{736A5DA2-AC6F-43C5-A23F-3079F8AE3B1A}" type="presOf" srcId="{7D8D8486-3EB8-1844-A83F-1B65E5AAEF92}" destId="{846759D4-9623-EF47-B28E-9171390077D3}" srcOrd="0" destOrd="0" presId="urn:microsoft.com/office/officeart/2005/8/layout/hierarchy1"/>
    <dgm:cxn modelId="{873EA1D5-B6D7-451A-8F7B-D8DE99F08A73}" type="presOf" srcId="{2AD08979-F257-8A4E-84F3-B4FDB1DFB463}" destId="{5E4CC9B4-9AEF-9744-9B8C-06254393E26C}" srcOrd="0" destOrd="0" presId="urn:microsoft.com/office/officeart/2005/8/layout/hierarchy1"/>
    <dgm:cxn modelId="{F34A3BF3-8913-48B5-BCCA-4091E99348BF}" type="presOf" srcId="{AFE521DF-9232-4B45-85EF-6C0D498D3962}" destId="{4CC33283-D7AE-9046-9A4B-3DC738CAB55F}" srcOrd="0" destOrd="0" presId="urn:microsoft.com/office/officeart/2005/8/layout/hierarchy1"/>
    <dgm:cxn modelId="{BB15BBF7-C443-D744-B598-3602FA4BA2E5}" srcId="{AFE521DF-9232-4B45-85EF-6C0D498D3962}" destId="{2AD08979-F257-8A4E-84F3-B4FDB1DFB463}" srcOrd="1" destOrd="0" parTransId="{75D36A71-8D95-FE4B-A642-A20023B9F5EC}" sibTransId="{7EC9A167-1205-4345-8C60-BA1E50289E05}"/>
    <dgm:cxn modelId="{2C2C69FB-68C0-4187-A157-7FE5E458EBFC}" type="presOf" srcId="{75D36A71-8D95-FE4B-A642-A20023B9F5EC}" destId="{36197221-EA41-8A48-8D00-8B8043E785AE}" srcOrd="0" destOrd="0" presId="urn:microsoft.com/office/officeart/2005/8/layout/hierarchy1"/>
    <dgm:cxn modelId="{7BCCC51F-8A15-49A9-89C1-9B273AB7F467}" type="presParOf" srcId="{846759D4-9623-EF47-B28E-9171390077D3}" destId="{0756C1BB-180F-5940-9716-EF9EFBD79957}" srcOrd="0" destOrd="0" presId="urn:microsoft.com/office/officeart/2005/8/layout/hierarchy1"/>
    <dgm:cxn modelId="{9A90CFC2-49D1-4FC0-88B0-64C392C1FD56}" type="presParOf" srcId="{0756C1BB-180F-5940-9716-EF9EFBD79957}" destId="{A76908B4-85DA-6848-9671-A54A9A25F185}" srcOrd="0" destOrd="0" presId="urn:microsoft.com/office/officeart/2005/8/layout/hierarchy1"/>
    <dgm:cxn modelId="{A14A406B-BAF0-44A2-A524-0FD018D61BE4}" type="presParOf" srcId="{A76908B4-85DA-6848-9671-A54A9A25F185}" destId="{F423F480-3513-CD40-A6E5-5355CE84696A}" srcOrd="0" destOrd="0" presId="urn:microsoft.com/office/officeart/2005/8/layout/hierarchy1"/>
    <dgm:cxn modelId="{B9E4B605-4E1C-4BBE-8366-29FD2D396CC3}" type="presParOf" srcId="{A76908B4-85DA-6848-9671-A54A9A25F185}" destId="{4CC33283-D7AE-9046-9A4B-3DC738CAB55F}" srcOrd="1" destOrd="0" presId="urn:microsoft.com/office/officeart/2005/8/layout/hierarchy1"/>
    <dgm:cxn modelId="{617F3C0A-4C05-4785-BF98-8EC4F0E605B2}" type="presParOf" srcId="{0756C1BB-180F-5940-9716-EF9EFBD79957}" destId="{E5089297-4596-8A45-B833-A0DD823E4ADA}" srcOrd="1" destOrd="0" presId="urn:microsoft.com/office/officeart/2005/8/layout/hierarchy1"/>
    <dgm:cxn modelId="{B01940E9-769E-4147-9925-FA3211CA7CD9}" type="presParOf" srcId="{E5089297-4596-8A45-B833-A0DD823E4ADA}" destId="{2E67F3DC-7AAD-334B-992A-3EEB2B8B89E6}" srcOrd="0" destOrd="0" presId="urn:microsoft.com/office/officeart/2005/8/layout/hierarchy1"/>
    <dgm:cxn modelId="{6DFA8F8F-5693-4E45-9175-E6410906B31B}" type="presParOf" srcId="{E5089297-4596-8A45-B833-A0DD823E4ADA}" destId="{F92F4DDF-369B-5144-9EF2-F89976500B5A}" srcOrd="1" destOrd="0" presId="urn:microsoft.com/office/officeart/2005/8/layout/hierarchy1"/>
    <dgm:cxn modelId="{26606BD5-FFCA-4AC9-9C0E-C7EE79FC49B6}" type="presParOf" srcId="{F92F4DDF-369B-5144-9EF2-F89976500B5A}" destId="{3502B233-A33E-4B44-82BB-3B76E30ABFDA}" srcOrd="0" destOrd="0" presId="urn:microsoft.com/office/officeart/2005/8/layout/hierarchy1"/>
    <dgm:cxn modelId="{19C96530-CF75-4CF5-8FC9-B90EF18A0D9D}" type="presParOf" srcId="{3502B233-A33E-4B44-82BB-3B76E30ABFDA}" destId="{35BDA6AF-0199-D049-BE7F-3FB9F5D50133}" srcOrd="0" destOrd="0" presId="urn:microsoft.com/office/officeart/2005/8/layout/hierarchy1"/>
    <dgm:cxn modelId="{1905C547-2764-4238-96C7-89EF5B44877F}" type="presParOf" srcId="{3502B233-A33E-4B44-82BB-3B76E30ABFDA}" destId="{6578B974-B14E-1E4A-82BB-2DCCB80CC6AF}" srcOrd="1" destOrd="0" presId="urn:microsoft.com/office/officeart/2005/8/layout/hierarchy1"/>
    <dgm:cxn modelId="{1C62E612-0102-424F-B811-8EFB8BACA3D0}" type="presParOf" srcId="{F92F4DDF-369B-5144-9EF2-F89976500B5A}" destId="{624C1B6B-EEEB-A644-9050-53DECAEA0EB1}" srcOrd="1" destOrd="0" presId="urn:microsoft.com/office/officeart/2005/8/layout/hierarchy1"/>
    <dgm:cxn modelId="{C1B34B02-CCCA-43CF-9B8E-D93F20F621A2}" type="presParOf" srcId="{E5089297-4596-8A45-B833-A0DD823E4ADA}" destId="{36197221-EA41-8A48-8D00-8B8043E785AE}" srcOrd="2" destOrd="0" presId="urn:microsoft.com/office/officeart/2005/8/layout/hierarchy1"/>
    <dgm:cxn modelId="{6B5404EF-EC6D-45A0-B0D6-D686EEE88589}" type="presParOf" srcId="{E5089297-4596-8A45-B833-A0DD823E4ADA}" destId="{8BF316F4-011F-5649-A305-B4F45E837943}" srcOrd="3" destOrd="0" presId="urn:microsoft.com/office/officeart/2005/8/layout/hierarchy1"/>
    <dgm:cxn modelId="{40622F6A-0839-40C7-B757-61C0FBF68BAD}" type="presParOf" srcId="{8BF316F4-011F-5649-A305-B4F45E837943}" destId="{1DFF6BBF-B5B9-3446-B57A-4FD21C11B0E8}" srcOrd="0" destOrd="0" presId="urn:microsoft.com/office/officeart/2005/8/layout/hierarchy1"/>
    <dgm:cxn modelId="{BDADDE3D-F26D-4AE8-A8DF-3E34E29682D8}" type="presParOf" srcId="{1DFF6BBF-B5B9-3446-B57A-4FD21C11B0E8}" destId="{0B38DFC1-EE9B-1B4C-863F-D6EA17CD5D12}" srcOrd="0" destOrd="0" presId="urn:microsoft.com/office/officeart/2005/8/layout/hierarchy1"/>
    <dgm:cxn modelId="{E321FD6A-6322-4E14-BCC4-B3A768010867}" type="presParOf" srcId="{1DFF6BBF-B5B9-3446-B57A-4FD21C11B0E8}" destId="{5E4CC9B4-9AEF-9744-9B8C-06254393E26C}" srcOrd="1" destOrd="0" presId="urn:microsoft.com/office/officeart/2005/8/layout/hierarchy1"/>
    <dgm:cxn modelId="{3C8A47EF-F842-473E-8D4A-56CCDB4D7E9B}" type="presParOf" srcId="{8BF316F4-011F-5649-A305-B4F45E837943}" destId="{55C5BB7B-2C40-2C47-87EC-E56490DE1AC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493CA8-BCEE-104B-8960-85FB30FD9CF4}">
      <dsp:nvSpPr>
        <dsp:cNvPr id="0" name=""/>
        <dsp:cNvSpPr/>
      </dsp:nvSpPr>
      <dsp:spPr>
        <a:xfrm>
          <a:off x="55965" y="148898"/>
          <a:ext cx="3132590" cy="548840"/>
        </a:xfrm>
        <a:prstGeom prst="round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长期存在</a:t>
          </a:r>
          <a:endParaRPr lang="en-US" sz="2400" kern="1200" dirty="0"/>
        </a:p>
      </dsp:txBody>
      <dsp:txXfrm>
        <a:off x="82757" y="175690"/>
        <a:ext cx="3079006" cy="495256"/>
      </dsp:txXfrm>
    </dsp:sp>
    <dsp:sp modelId="{6681C056-890B-4D43-8B61-7CB15A69B1E2}">
      <dsp:nvSpPr>
        <dsp:cNvPr id="0" name=""/>
        <dsp:cNvSpPr/>
      </dsp:nvSpPr>
      <dsp:spPr>
        <a:xfrm>
          <a:off x="0" y="801145"/>
          <a:ext cx="8820472" cy="550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005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a:t>文件存储在硬盘或其它辅存中，用户退出系统时文件不会消失</a:t>
          </a:r>
          <a:endParaRPr lang="en-NZ" sz="2000" kern="1200" dirty="0"/>
        </a:p>
      </dsp:txBody>
      <dsp:txXfrm>
        <a:off x="0" y="801145"/>
        <a:ext cx="8820472" cy="550025"/>
      </dsp:txXfrm>
    </dsp:sp>
    <dsp:sp modelId="{D0906443-942C-5545-9BAC-609427B0FF41}">
      <dsp:nvSpPr>
        <dsp:cNvPr id="0" name=""/>
        <dsp:cNvSpPr/>
      </dsp:nvSpPr>
      <dsp:spPr>
        <a:xfrm>
          <a:off x="79472" y="1275701"/>
          <a:ext cx="2973557" cy="569183"/>
        </a:xfrm>
        <a:prstGeom prst="round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可在进程间共享</a:t>
          </a:r>
          <a:endParaRPr lang="en-NZ" sz="2400" kern="1200" dirty="0"/>
        </a:p>
      </dsp:txBody>
      <dsp:txXfrm>
        <a:off x="107257" y="1303486"/>
        <a:ext cx="2917987" cy="513613"/>
      </dsp:txXfrm>
    </dsp:sp>
    <dsp:sp modelId="{FC99B2A6-9BFE-474E-9F23-62E7498A1213}">
      <dsp:nvSpPr>
        <dsp:cNvPr id="0" name=""/>
        <dsp:cNvSpPr/>
      </dsp:nvSpPr>
      <dsp:spPr>
        <a:xfrm>
          <a:off x="0" y="1912949"/>
          <a:ext cx="8820472" cy="288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005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a:t>文件有名字，具有允许受控共享的相关访问权限</a:t>
          </a:r>
          <a:endParaRPr lang="en-NZ" sz="2000" kern="1200" dirty="0"/>
        </a:p>
      </dsp:txBody>
      <dsp:txXfrm>
        <a:off x="0" y="1912949"/>
        <a:ext cx="8820472" cy="288223"/>
      </dsp:txXfrm>
    </dsp:sp>
    <dsp:sp modelId="{18DF84C2-68D6-DD44-A821-EC4240583B12}">
      <dsp:nvSpPr>
        <dsp:cNvPr id="0" name=""/>
        <dsp:cNvSpPr/>
      </dsp:nvSpPr>
      <dsp:spPr>
        <a:xfrm>
          <a:off x="33473" y="2360974"/>
          <a:ext cx="3224499" cy="487690"/>
        </a:xfrm>
        <a:prstGeom prst="round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结构</a:t>
          </a:r>
          <a:endParaRPr lang="en-NZ" sz="2400" kern="1200" dirty="0"/>
        </a:p>
      </dsp:txBody>
      <dsp:txXfrm>
        <a:off x="57280" y="2384781"/>
        <a:ext cx="3176885" cy="44007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41846-E8DF-1545-BFDA-F94AE887182A}">
      <dsp:nvSpPr>
        <dsp:cNvPr id="0" name=""/>
        <dsp:cNvSpPr/>
      </dsp:nvSpPr>
      <dsp:spPr>
        <a:xfrm>
          <a:off x="1855" y="0"/>
          <a:ext cx="1820707" cy="4038600"/>
        </a:xfrm>
        <a:prstGeom prst="roundRect">
          <a:avLst>
            <a:gd name="adj" fmla="val 10000"/>
          </a:avLst>
        </a:prstGeom>
        <a:solidFill>
          <a:schemeClr val="accent2">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zh-CN" altLang="en-US" sz="2800" kern="1200" dirty="0"/>
            <a:t>文件主</a:t>
          </a:r>
          <a:endParaRPr lang="en-US" sz="2800" kern="1200" dirty="0"/>
        </a:p>
      </dsp:txBody>
      <dsp:txXfrm>
        <a:off x="1855" y="0"/>
        <a:ext cx="1820707" cy="1211580"/>
      </dsp:txXfrm>
    </dsp:sp>
    <dsp:sp modelId="{648E4223-BB38-E146-B305-BDBCD4F06ACC}">
      <dsp:nvSpPr>
        <dsp:cNvPr id="0" name=""/>
        <dsp:cNvSpPr/>
      </dsp:nvSpPr>
      <dsp:spPr>
        <a:xfrm>
          <a:off x="183926" y="1211925"/>
          <a:ext cx="1456565" cy="79342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zh-CN" altLang="en-US" sz="1700" b="0" i="0" kern="1200" dirty="0"/>
            <a:t>通常是文件的初始创建者</a:t>
          </a:r>
          <a:endParaRPr lang="en-US" sz="1700" kern="1200" dirty="0"/>
        </a:p>
      </dsp:txBody>
      <dsp:txXfrm>
        <a:off x="207165" y="1235164"/>
        <a:ext cx="1410087" cy="746945"/>
      </dsp:txXfrm>
    </dsp:sp>
    <dsp:sp modelId="{D88DA2BC-3588-E841-8E55-38A091B56E6F}">
      <dsp:nvSpPr>
        <dsp:cNvPr id="0" name=""/>
        <dsp:cNvSpPr/>
      </dsp:nvSpPr>
      <dsp:spPr>
        <a:xfrm>
          <a:off x="183926" y="2127413"/>
          <a:ext cx="1456565" cy="79342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zh-CN" altLang="en-US" sz="1700" kern="1200" dirty="0"/>
            <a:t>全部权限</a:t>
          </a:r>
          <a:endParaRPr lang="en-US" sz="1700" kern="1200" dirty="0"/>
        </a:p>
      </dsp:txBody>
      <dsp:txXfrm>
        <a:off x="207165" y="2150652"/>
        <a:ext cx="1410087" cy="746945"/>
      </dsp:txXfrm>
    </dsp:sp>
    <dsp:sp modelId="{5AF89341-01B8-D545-B3C8-F5665B3D4A15}">
      <dsp:nvSpPr>
        <dsp:cNvPr id="0" name=""/>
        <dsp:cNvSpPr/>
      </dsp:nvSpPr>
      <dsp:spPr>
        <a:xfrm>
          <a:off x="183926" y="3042901"/>
          <a:ext cx="1456565" cy="79342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zh-CN" altLang="en-US" sz="1700" kern="1200" dirty="0"/>
            <a:t>给</a:t>
          </a:r>
          <a:r>
            <a:rPr lang="zh-CN" altLang="en-US" sz="1700" kern="1200" dirty="0">
              <a:solidFill>
                <a:schemeClr val="tx1"/>
              </a:solidFill>
            </a:rPr>
            <a:t>其他用户</a:t>
          </a:r>
          <a:r>
            <a:rPr lang="zh-CN" altLang="en-US" sz="1700" kern="1200" dirty="0"/>
            <a:t>授权</a:t>
          </a:r>
          <a:endParaRPr lang="en-US" sz="1700" kern="1200" dirty="0"/>
        </a:p>
      </dsp:txBody>
      <dsp:txXfrm>
        <a:off x="207165" y="3066140"/>
        <a:ext cx="1410087" cy="746945"/>
      </dsp:txXfrm>
    </dsp:sp>
    <dsp:sp modelId="{DB0D742E-A0FB-8B49-BFF8-72B06A325F7F}">
      <dsp:nvSpPr>
        <dsp:cNvPr id="0" name=""/>
        <dsp:cNvSpPr/>
      </dsp:nvSpPr>
      <dsp:spPr>
        <a:xfrm>
          <a:off x="1959115" y="0"/>
          <a:ext cx="1820707" cy="4038600"/>
        </a:xfrm>
        <a:prstGeom prst="roundRect">
          <a:avLst>
            <a:gd name="adj" fmla="val 10000"/>
          </a:avLst>
        </a:prstGeom>
        <a:solidFill>
          <a:schemeClr val="accent2">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zh-CN" altLang="en-US" sz="2800" kern="1200" dirty="0"/>
            <a:t>特定用户</a:t>
          </a:r>
          <a:endParaRPr lang="en-US" sz="2800" kern="1200" dirty="0"/>
        </a:p>
      </dsp:txBody>
      <dsp:txXfrm>
        <a:off x="1959115" y="0"/>
        <a:ext cx="1820707" cy="1211580"/>
      </dsp:txXfrm>
    </dsp:sp>
    <dsp:sp modelId="{1B516091-6E8F-144A-B411-6233FF7A9677}">
      <dsp:nvSpPr>
        <dsp:cNvPr id="0" name=""/>
        <dsp:cNvSpPr/>
      </dsp:nvSpPr>
      <dsp:spPr>
        <a:xfrm>
          <a:off x="2141186" y="1211580"/>
          <a:ext cx="1456565" cy="262509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zh-CN" altLang="en-US" sz="1700" kern="1200" dirty="0"/>
            <a:t>由用户</a:t>
          </a:r>
          <a:r>
            <a:rPr lang="en-US" altLang="zh-CN" sz="1700" kern="1200" dirty="0"/>
            <a:t>ID</a:t>
          </a:r>
          <a:r>
            <a:rPr lang="zh-CN" altLang="en-US" sz="1700" kern="1200" dirty="0"/>
            <a:t>指定的单个用户</a:t>
          </a:r>
          <a:endParaRPr lang="en-US" sz="1700" kern="1200" dirty="0"/>
        </a:p>
      </dsp:txBody>
      <dsp:txXfrm>
        <a:off x="2183847" y="1254241"/>
        <a:ext cx="1371243" cy="2539768"/>
      </dsp:txXfrm>
    </dsp:sp>
    <dsp:sp modelId="{C49F3C61-B89C-184E-A182-7592720ABFC2}">
      <dsp:nvSpPr>
        <dsp:cNvPr id="0" name=""/>
        <dsp:cNvSpPr/>
      </dsp:nvSpPr>
      <dsp:spPr>
        <a:xfrm>
          <a:off x="3916376" y="0"/>
          <a:ext cx="1820707" cy="4038600"/>
        </a:xfrm>
        <a:prstGeom prst="roundRect">
          <a:avLst>
            <a:gd name="adj" fmla="val 10000"/>
          </a:avLst>
        </a:prstGeom>
        <a:solidFill>
          <a:schemeClr val="accent2">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zh-CN" altLang="en-US" sz="2800" kern="1200" dirty="0"/>
            <a:t>组用户</a:t>
          </a:r>
          <a:endParaRPr lang="en-US" sz="2800" kern="1200" dirty="0"/>
        </a:p>
      </dsp:txBody>
      <dsp:txXfrm>
        <a:off x="3916376" y="0"/>
        <a:ext cx="1820707" cy="1211580"/>
      </dsp:txXfrm>
    </dsp:sp>
    <dsp:sp modelId="{08A9B48A-73E5-8948-ACF5-9B5CF99BB1B8}">
      <dsp:nvSpPr>
        <dsp:cNvPr id="0" name=""/>
        <dsp:cNvSpPr/>
      </dsp:nvSpPr>
      <dsp:spPr>
        <a:xfrm>
          <a:off x="4098447" y="1211580"/>
          <a:ext cx="1456565" cy="262509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zh-CN" altLang="en-US" sz="1700" kern="1200" dirty="0"/>
            <a:t>非单独定义的一组用户</a:t>
          </a:r>
          <a:endParaRPr lang="en-US" sz="1700" kern="1200" dirty="0"/>
        </a:p>
      </dsp:txBody>
      <dsp:txXfrm>
        <a:off x="4141108" y="1254241"/>
        <a:ext cx="1371243" cy="2539768"/>
      </dsp:txXfrm>
    </dsp:sp>
    <dsp:sp modelId="{D6114748-BAAC-564D-A53A-B59506D8F26B}">
      <dsp:nvSpPr>
        <dsp:cNvPr id="0" name=""/>
        <dsp:cNvSpPr/>
      </dsp:nvSpPr>
      <dsp:spPr>
        <a:xfrm>
          <a:off x="5873637" y="0"/>
          <a:ext cx="1820707" cy="4038600"/>
        </a:xfrm>
        <a:prstGeom prst="roundRect">
          <a:avLst>
            <a:gd name="adj" fmla="val 10000"/>
          </a:avLst>
        </a:prstGeom>
        <a:solidFill>
          <a:schemeClr val="accent2">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zh-CN" altLang="en-US" sz="2800" kern="1200" dirty="0"/>
            <a:t>全部</a:t>
          </a:r>
          <a:endParaRPr lang="en-US" sz="2800" kern="1200" dirty="0"/>
        </a:p>
      </dsp:txBody>
      <dsp:txXfrm>
        <a:off x="5873637" y="0"/>
        <a:ext cx="1820707" cy="1211580"/>
      </dsp:txXfrm>
    </dsp:sp>
    <dsp:sp modelId="{39EE4791-275D-224E-AC13-080CD3A85AB3}">
      <dsp:nvSpPr>
        <dsp:cNvPr id="0" name=""/>
        <dsp:cNvSpPr/>
      </dsp:nvSpPr>
      <dsp:spPr>
        <a:xfrm>
          <a:off x="6055707" y="1212763"/>
          <a:ext cx="1456565" cy="1217693"/>
        </a:xfrm>
        <a:prstGeom prst="roundRect">
          <a:avLst>
            <a:gd name="adj" fmla="val 1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zh-CN" altLang="en-US" sz="1700" kern="1200" dirty="0"/>
            <a:t>有权访问该系统的所有用户</a:t>
          </a:r>
          <a:endParaRPr lang="en-US" sz="1700" kern="1200" dirty="0"/>
        </a:p>
      </dsp:txBody>
      <dsp:txXfrm>
        <a:off x="6091372" y="1248428"/>
        <a:ext cx="1385235" cy="1146363"/>
      </dsp:txXfrm>
    </dsp:sp>
    <dsp:sp modelId="{4748FB64-615F-1546-BE00-F89F2BE6DD56}">
      <dsp:nvSpPr>
        <dsp:cNvPr id="0" name=""/>
        <dsp:cNvSpPr/>
      </dsp:nvSpPr>
      <dsp:spPr>
        <a:xfrm>
          <a:off x="6055707" y="2617793"/>
          <a:ext cx="1456565" cy="1217693"/>
        </a:xfrm>
        <a:prstGeom prst="roundRect">
          <a:avLst>
            <a:gd name="adj" fmla="val 1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zh-CN" altLang="en-US" sz="1700" kern="1200" dirty="0"/>
            <a:t>公共文件</a:t>
          </a:r>
          <a:endParaRPr lang="en-US" sz="1700" kern="1200" dirty="0"/>
        </a:p>
      </dsp:txBody>
      <dsp:txXfrm>
        <a:off x="6091372" y="2653458"/>
        <a:ext cx="1385235" cy="11463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EC7AE-C09D-4ACB-9654-BFE9DF31E7BA}">
      <dsp:nvSpPr>
        <dsp:cNvPr id="0" name=""/>
        <dsp:cNvSpPr/>
      </dsp:nvSpPr>
      <dsp:spPr>
        <a:xfrm rot="5400000">
          <a:off x="2633472" y="-969142"/>
          <a:ext cx="693130" cy="2804741"/>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rtl="0">
            <a:lnSpc>
              <a:spcPct val="90000"/>
            </a:lnSpc>
            <a:spcBef>
              <a:spcPct val="0"/>
            </a:spcBef>
            <a:spcAft>
              <a:spcPct val="15000"/>
            </a:spcAft>
            <a:buChar char="•"/>
          </a:pPr>
          <a:r>
            <a:rPr lang="zh-CN" altLang="en-US" sz="2900" kern="1200" baseline="0" dirty="0"/>
            <a:t>基于索引结点</a:t>
          </a:r>
          <a:endParaRPr lang="zh-CN" altLang="en-US" sz="2900" kern="1200" dirty="0"/>
        </a:p>
      </dsp:txBody>
      <dsp:txXfrm rot="-5400000">
        <a:off x="1577667" y="120499"/>
        <a:ext cx="2770905" cy="625458"/>
      </dsp:txXfrm>
    </dsp:sp>
    <dsp:sp modelId="{7CD051A7-B84A-4D57-B2CB-A976FEF4E82B}">
      <dsp:nvSpPr>
        <dsp:cNvPr id="0" name=""/>
        <dsp:cNvSpPr/>
      </dsp:nvSpPr>
      <dsp:spPr>
        <a:xfrm>
          <a:off x="0" y="21"/>
          <a:ext cx="1577667" cy="866412"/>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baseline="0" dirty="0"/>
            <a:t>硬链接</a:t>
          </a:r>
          <a:br>
            <a:rPr lang="en-US" altLang="zh-CN" sz="2400" kern="1200" baseline="0" dirty="0"/>
          </a:br>
          <a:r>
            <a:rPr lang="en-US" altLang="zh-CN" sz="2400" kern="1200" baseline="0" dirty="0"/>
            <a:t>Hard Link</a:t>
          </a:r>
          <a:endParaRPr lang="zh-CN" sz="2400" kern="1200" dirty="0"/>
        </a:p>
      </dsp:txBody>
      <dsp:txXfrm>
        <a:off x="42295" y="42316"/>
        <a:ext cx="1493077" cy="781822"/>
      </dsp:txXfrm>
    </dsp:sp>
    <dsp:sp modelId="{131C6BA7-A1AE-4F74-88C9-81AF2B431EC5}">
      <dsp:nvSpPr>
        <dsp:cNvPr id="0" name=""/>
        <dsp:cNvSpPr/>
      </dsp:nvSpPr>
      <dsp:spPr>
        <a:xfrm rot="5400000">
          <a:off x="2633472" y="-59409"/>
          <a:ext cx="693130" cy="2804741"/>
        </a:xfrm>
        <a:prstGeom prst="round2SameRect">
          <a:avLst/>
        </a:prstGeom>
        <a:solidFill>
          <a:schemeClr val="tx2">
            <a:lumMod val="40000"/>
            <a:lumOff val="60000"/>
            <a:alpha val="9000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rtl="0">
            <a:lnSpc>
              <a:spcPct val="90000"/>
            </a:lnSpc>
            <a:spcBef>
              <a:spcPct val="0"/>
            </a:spcBef>
            <a:spcAft>
              <a:spcPct val="15000"/>
            </a:spcAft>
            <a:buChar char="•"/>
          </a:pPr>
          <a:r>
            <a:rPr lang="zh-CN" altLang="en-US" sz="2900" kern="1200" baseline="0" dirty="0"/>
            <a:t>基于符号链接</a:t>
          </a:r>
          <a:endParaRPr lang="zh-CN" altLang="en-US" sz="2900" kern="1200" dirty="0"/>
        </a:p>
      </dsp:txBody>
      <dsp:txXfrm rot="-5400000">
        <a:off x="1577667" y="1030232"/>
        <a:ext cx="2770905" cy="625458"/>
      </dsp:txXfrm>
    </dsp:sp>
    <dsp:sp modelId="{3AE1C464-B10B-450C-ABFA-11C82B722611}">
      <dsp:nvSpPr>
        <dsp:cNvPr id="0" name=""/>
        <dsp:cNvSpPr/>
      </dsp:nvSpPr>
      <dsp:spPr>
        <a:xfrm>
          <a:off x="0" y="909755"/>
          <a:ext cx="1577667" cy="866412"/>
        </a:xfrm>
        <a:prstGeom prst="roundRect">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zh-CN" altLang="en-US" sz="2400" kern="1200" baseline="0" dirty="0"/>
            <a:t>软连接</a:t>
          </a:r>
          <a:br>
            <a:rPr lang="en-US" altLang="zh-CN" sz="2400" kern="1200" baseline="0" dirty="0"/>
          </a:br>
          <a:r>
            <a:rPr lang="en-US" altLang="zh-CN" sz="2400" kern="1200" baseline="0" dirty="0"/>
            <a:t>Soft Link</a:t>
          </a:r>
          <a:endParaRPr lang="zh-CN" sz="2400" kern="1200" dirty="0"/>
        </a:p>
      </dsp:txBody>
      <dsp:txXfrm>
        <a:off x="42295" y="952050"/>
        <a:ext cx="1493077" cy="78182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775C2-35A8-499D-8197-4BE3D7347ABA}">
      <dsp:nvSpPr>
        <dsp:cNvPr id="0" name=""/>
        <dsp:cNvSpPr/>
      </dsp:nvSpPr>
      <dsp:spPr>
        <a:xfrm>
          <a:off x="1411427" y="264159"/>
          <a:ext cx="3413760" cy="3413760"/>
        </a:xfrm>
        <a:prstGeom prst="pie">
          <a:avLst>
            <a:gd name="adj1" fmla="val 16200000"/>
            <a:gd name="adj2" fmla="val 1800000"/>
          </a:avLst>
        </a:prstGeom>
        <a:gradFill rotWithShape="0">
          <a:gsLst>
            <a:gs pos="0">
              <a:srgbClr val="FF0000"/>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空闲空间管理</a:t>
          </a:r>
        </a:p>
      </dsp:txBody>
      <dsp:txXfrm>
        <a:off x="3210560" y="987551"/>
        <a:ext cx="1219200" cy="1016000"/>
      </dsp:txXfrm>
    </dsp:sp>
    <dsp:sp modelId="{3E7C545C-DFE0-4643-8E57-FEC7BA52B5DE}">
      <dsp:nvSpPr>
        <dsp:cNvPr id="0" name=""/>
        <dsp:cNvSpPr/>
      </dsp:nvSpPr>
      <dsp:spPr>
        <a:xfrm>
          <a:off x="1341120" y="386079"/>
          <a:ext cx="3413760" cy="3413760"/>
        </a:xfrm>
        <a:prstGeom prst="pie">
          <a:avLst>
            <a:gd name="adj1" fmla="val 1800000"/>
            <a:gd name="adj2" fmla="val 9000000"/>
          </a:avLst>
        </a:prstGeom>
        <a:gradFill rotWithShape="0">
          <a:gsLst>
            <a:gs pos="0">
              <a:schemeClr val="accent5">
                <a:hueOff val="5001735"/>
                <a:satOff val="-6984"/>
                <a:lumOff val="-20196"/>
                <a:alphaOff val="0"/>
                <a:shade val="51000"/>
                <a:satMod val="130000"/>
              </a:schemeClr>
            </a:gs>
            <a:gs pos="80000">
              <a:schemeClr val="accent5">
                <a:hueOff val="5001735"/>
                <a:satOff val="-6984"/>
                <a:lumOff val="-20196"/>
                <a:alphaOff val="0"/>
                <a:shade val="93000"/>
                <a:satMod val="130000"/>
              </a:schemeClr>
            </a:gs>
            <a:gs pos="100000">
              <a:schemeClr val="accent5">
                <a:hueOff val="5001735"/>
                <a:satOff val="-6984"/>
                <a:lumOff val="-2019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卷</a:t>
          </a:r>
        </a:p>
      </dsp:txBody>
      <dsp:txXfrm>
        <a:off x="2153920" y="2600960"/>
        <a:ext cx="1828800" cy="894080"/>
      </dsp:txXfrm>
    </dsp:sp>
    <dsp:sp modelId="{3C58EF7D-3ABF-4B58-989F-1FB1DF4871B4}">
      <dsp:nvSpPr>
        <dsp:cNvPr id="0" name=""/>
        <dsp:cNvSpPr/>
      </dsp:nvSpPr>
      <dsp:spPr>
        <a:xfrm>
          <a:off x="1270812" y="264159"/>
          <a:ext cx="3413760" cy="3413760"/>
        </a:xfrm>
        <a:prstGeom prst="pie">
          <a:avLst>
            <a:gd name="adj1" fmla="val 9000000"/>
            <a:gd name="adj2" fmla="val 16200000"/>
          </a:avLst>
        </a:prstGeom>
        <a:gradFill rotWithShape="0">
          <a:gsLst>
            <a:gs pos="0">
              <a:schemeClr val="accent5">
                <a:hueOff val="10003470"/>
                <a:satOff val="-13968"/>
                <a:lumOff val="-40392"/>
                <a:alphaOff val="0"/>
                <a:shade val="51000"/>
                <a:satMod val="130000"/>
              </a:schemeClr>
            </a:gs>
            <a:gs pos="80000">
              <a:schemeClr val="accent5">
                <a:hueOff val="10003470"/>
                <a:satOff val="-13968"/>
                <a:lumOff val="-40392"/>
                <a:alphaOff val="0"/>
                <a:shade val="93000"/>
                <a:satMod val="130000"/>
              </a:schemeClr>
            </a:gs>
            <a:gs pos="100000">
              <a:schemeClr val="accent5">
                <a:hueOff val="10003470"/>
                <a:satOff val="-13968"/>
                <a:lumOff val="-4039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文件</a:t>
          </a:r>
          <a:endParaRPr lang="en-US" altLang="zh-CN" sz="2600" kern="1200" dirty="0"/>
        </a:p>
        <a:p>
          <a:pPr marL="0" lvl="0" indent="0" algn="ctr" defTabSz="1155700">
            <a:lnSpc>
              <a:spcPct val="90000"/>
            </a:lnSpc>
            <a:spcBef>
              <a:spcPct val="0"/>
            </a:spcBef>
            <a:spcAft>
              <a:spcPct val="35000"/>
            </a:spcAft>
            <a:buNone/>
          </a:pPr>
          <a:r>
            <a:rPr lang="zh-CN" altLang="en-US" sz="2600" kern="1200" dirty="0"/>
            <a:t>分配</a:t>
          </a:r>
        </a:p>
      </dsp:txBody>
      <dsp:txXfrm>
        <a:off x="1666240" y="987551"/>
        <a:ext cx="1219200" cy="1016000"/>
      </dsp:txXfrm>
    </dsp:sp>
    <dsp:sp modelId="{FEB22FA0-C233-422C-B149-AB16330CCE1F}">
      <dsp:nvSpPr>
        <dsp:cNvPr id="0" name=""/>
        <dsp:cNvSpPr/>
      </dsp:nvSpPr>
      <dsp:spPr>
        <a:xfrm>
          <a:off x="1200380" y="52831"/>
          <a:ext cx="3836416" cy="3836416"/>
        </a:xfrm>
        <a:prstGeom prst="circularArrow">
          <a:avLst>
            <a:gd name="adj1" fmla="val 5085"/>
            <a:gd name="adj2" fmla="val 327528"/>
            <a:gd name="adj3" fmla="val 1472472"/>
            <a:gd name="adj4" fmla="val 16199432"/>
            <a:gd name="adj5" fmla="val 5932"/>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7EDC25C-7B11-46DA-96DF-3CCF9EA305B6}">
      <dsp:nvSpPr>
        <dsp:cNvPr id="0" name=""/>
        <dsp:cNvSpPr/>
      </dsp:nvSpPr>
      <dsp:spPr>
        <a:xfrm>
          <a:off x="1129792" y="174536"/>
          <a:ext cx="3836416" cy="3836416"/>
        </a:xfrm>
        <a:prstGeom prst="circularArrow">
          <a:avLst>
            <a:gd name="adj1" fmla="val 5085"/>
            <a:gd name="adj2" fmla="val 327528"/>
            <a:gd name="adj3" fmla="val 8671970"/>
            <a:gd name="adj4" fmla="val 1800502"/>
            <a:gd name="adj5" fmla="val 5932"/>
          </a:avLst>
        </a:prstGeom>
        <a:gradFill rotWithShape="0">
          <a:gsLst>
            <a:gs pos="0">
              <a:schemeClr val="accent5">
                <a:hueOff val="5001735"/>
                <a:satOff val="-6984"/>
                <a:lumOff val="-20196"/>
                <a:alphaOff val="0"/>
                <a:shade val="51000"/>
                <a:satMod val="130000"/>
              </a:schemeClr>
            </a:gs>
            <a:gs pos="80000">
              <a:schemeClr val="accent5">
                <a:hueOff val="5001735"/>
                <a:satOff val="-6984"/>
                <a:lumOff val="-20196"/>
                <a:alphaOff val="0"/>
                <a:shade val="93000"/>
                <a:satMod val="130000"/>
              </a:schemeClr>
            </a:gs>
            <a:gs pos="100000">
              <a:schemeClr val="accent5">
                <a:hueOff val="5001735"/>
                <a:satOff val="-6984"/>
                <a:lumOff val="-2019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B84CD5C-D66B-48FF-8FE6-EFBE9595DFCF}">
      <dsp:nvSpPr>
        <dsp:cNvPr id="0" name=""/>
        <dsp:cNvSpPr/>
      </dsp:nvSpPr>
      <dsp:spPr>
        <a:xfrm>
          <a:off x="1059203" y="52831"/>
          <a:ext cx="3836416" cy="3836416"/>
        </a:xfrm>
        <a:prstGeom prst="circularArrow">
          <a:avLst>
            <a:gd name="adj1" fmla="val 5085"/>
            <a:gd name="adj2" fmla="val 327528"/>
            <a:gd name="adj3" fmla="val 15873039"/>
            <a:gd name="adj4" fmla="val 9000000"/>
            <a:gd name="adj5" fmla="val 5932"/>
          </a:avLst>
        </a:prstGeom>
        <a:gradFill rotWithShape="0">
          <a:gsLst>
            <a:gs pos="0">
              <a:schemeClr val="accent5">
                <a:hueOff val="10003470"/>
                <a:satOff val="-13968"/>
                <a:lumOff val="-40392"/>
                <a:alphaOff val="0"/>
                <a:shade val="51000"/>
                <a:satMod val="130000"/>
              </a:schemeClr>
            </a:gs>
            <a:gs pos="80000">
              <a:schemeClr val="accent5">
                <a:hueOff val="10003470"/>
                <a:satOff val="-13968"/>
                <a:lumOff val="-40392"/>
                <a:alphaOff val="0"/>
                <a:shade val="93000"/>
                <a:satMod val="130000"/>
              </a:schemeClr>
            </a:gs>
            <a:gs pos="100000">
              <a:schemeClr val="accent5">
                <a:hueOff val="10003470"/>
                <a:satOff val="-13968"/>
                <a:lumOff val="-4039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E47047-050B-D942-8763-87C9F36BDF3D}">
      <dsp:nvSpPr>
        <dsp:cNvPr id="0" name=""/>
        <dsp:cNvSpPr/>
      </dsp:nvSpPr>
      <dsp:spPr>
        <a:xfrm rot="16200000">
          <a:off x="-453891" y="457324"/>
          <a:ext cx="4216400" cy="3301751"/>
        </a:xfrm>
        <a:prstGeom prst="flowChartManualOperati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0" tIns="0" rIns="145551" bIns="0" numCol="1" spcCol="1270" anchor="t" anchorCtr="0">
          <a:noAutofit/>
        </a:bodyPr>
        <a:lstStyle/>
        <a:p>
          <a:pPr marL="0" lvl="0" indent="0" algn="l" defTabSz="1022350">
            <a:lnSpc>
              <a:spcPct val="90000"/>
            </a:lnSpc>
            <a:spcBef>
              <a:spcPct val="0"/>
            </a:spcBef>
            <a:spcAft>
              <a:spcPct val="35000"/>
            </a:spcAft>
            <a:buNone/>
          </a:pPr>
          <a:r>
            <a:rPr lang="zh-CN" altLang="en-US" sz="2300" b="1" kern="1200" dirty="0"/>
            <a:t>大小可变的大规模连续分区</a:t>
          </a:r>
          <a:endParaRPr lang="en-US" sz="2300" b="1" kern="1200" dirty="0"/>
        </a:p>
        <a:p>
          <a:pPr marL="171450" lvl="1" indent="-171450" algn="l" defTabSz="800100">
            <a:lnSpc>
              <a:spcPct val="90000"/>
            </a:lnSpc>
            <a:spcBef>
              <a:spcPct val="0"/>
            </a:spcBef>
            <a:spcAft>
              <a:spcPct val="15000"/>
            </a:spcAft>
            <a:buChar char="•"/>
          </a:pPr>
          <a:r>
            <a:rPr lang="zh-CN" altLang="en-US" sz="1800" kern="1200" dirty="0"/>
            <a:t>性能较好</a:t>
          </a:r>
          <a:endParaRPr lang="en-NZ" sz="1800" kern="1200" dirty="0"/>
        </a:p>
        <a:p>
          <a:pPr marL="171450" lvl="1" indent="-171450" algn="l" defTabSz="800100">
            <a:lnSpc>
              <a:spcPct val="90000"/>
            </a:lnSpc>
            <a:spcBef>
              <a:spcPct val="0"/>
            </a:spcBef>
            <a:spcAft>
              <a:spcPct val="15000"/>
            </a:spcAft>
            <a:buChar char="•"/>
          </a:pPr>
          <a:r>
            <a:rPr lang="zh-CN" altLang="en-US" sz="1800" kern="1200" dirty="0"/>
            <a:t>避免浪费</a:t>
          </a:r>
          <a:endParaRPr lang="en-NZ" sz="1800" kern="1200" dirty="0"/>
        </a:p>
        <a:p>
          <a:pPr marL="171450" lvl="1" indent="-171450" algn="l" defTabSz="800100">
            <a:lnSpc>
              <a:spcPct val="90000"/>
            </a:lnSpc>
            <a:spcBef>
              <a:spcPct val="0"/>
            </a:spcBef>
            <a:spcAft>
              <a:spcPct val="15000"/>
            </a:spcAft>
            <a:buChar char="•"/>
          </a:pPr>
          <a:r>
            <a:rPr lang="zh-CN" altLang="en-US" sz="1800" kern="1200" dirty="0"/>
            <a:t>文件分配表较小</a:t>
          </a:r>
          <a:endParaRPr lang="en-US" sz="1800" kern="1200" dirty="0"/>
        </a:p>
        <a:p>
          <a:pPr marL="171450" lvl="1" indent="-171450" algn="l" defTabSz="800100">
            <a:lnSpc>
              <a:spcPct val="90000"/>
            </a:lnSpc>
            <a:spcBef>
              <a:spcPct val="0"/>
            </a:spcBef>
            <a:spcAft>
              <a:spcPct val="15000"/>
            </a:spcAft>
            <a:buChar char="•"/>
          </a:pPr>
          <a:r>
            <a:rPr lang="zh-CN" altLang="en-US" sz="1800" kern="1200" dirty="0"/>
            <a:t>空间难以再次利用</a:t>
          </a:r>
          <a:endParaRPr lang="en-US" sz="1800" kern="1200" dirty="0"/>
        </a:p>
      </dsp:txBody>
      <dsp:txXfrm rot="5400000">
        <a:off x="3434" y="843279"/>
        <a:ext cx="3301751" cy="2529840"/>
      </dsp:txXfrm>
    </dsp:sp>
    <dsp:sp modelId="{6CD21F77-3BAF-B64B-ABE5-02FA4C5025D3}">
      <dsp:nvSpPr>
        <dsp:cNvPr id="0" name=""/>
        <dsp:cNvSpPr/>
      </dsp:nvSpPr>
      <dsp:spPr>
        <a:xfrm rot="16200000">
          <a:off x="3095491" y="457324"/>
          <a:ext cx="4216400" cy="3301751"/>
        </a:xfrm>
        <a:prstGeom prst="flowChartManualOperati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6050" tIns="0" rIns="145551" bIns="0" numCol="1" spcCol="1270" anchor="t" anchorCtr="0">
          <a:noAutofit/>
        </a:bodyPr>
        <a:lstStyle/>
        <a:p>
          <a:pPr marL="0" lvl="0" indent="0" algn="l" defTabSz="1022350">
            <a:lnSpc>
              <a:spcPct val="90000"/>
            </a:lnSpc>
            <a:spcBef>
              <a:spcPct val="0"/>
            </a:spcBef>
            <a:spcAft>
              <a:spcPct val="35000"/>
            </a:spcAft>
            <a:buNone/>
          </a:pPr>
          <a:r>
            <a:rPr lang="zh-CN" altLang="en-US" sz="2300" b="1" kern="1200" dirty="0"/>
            <a:t>块</a:t>
          </a:r>
          <a:endParaRPr lang="en-US" sz="2300" kern="1200" dirty="0"/>
        </a:p>
        <a:p>
          <a:pPr marL="171450" lvl="1" indent="-171450" algn="l" defTabSz="800100">
            <a:lnSpc>
              <a:spcPct val="90000"/>
            </a:lnSpc>
            <a:spcBef>
              <a:spcPct val="0"/>
            </a:spcBef>
            <a:spcAft>
              <a:spcPct val="15000"/>
            </a:spcAft>
            <a:buChar char="•"/>
          </a:pPr>
          <a:r>
            <a:rPr lang="zh-CN" altLang="en-US" sz="1800" kern="1200" dirty="0"/>
            <a:t>小的固定分区能提供更大的灵活性</a:t>
          </a:r>
          <a:endParaRPr lang="en-NZ" sz="1800" kern="1200" dirty="0"/>
        </a:p>
        <a:p>
          <a:pPr marL="171450" lvl="1" indent="-171450" algn="l" defTabSz="800100">
            <a:lnSpc>
              <a:spcPct val="90000"/>
            </a:lnSpc>
            <a:spcBef>
              <a:spcPct val="0"/>
            </a:spcBef>
            <a:spcAft>
              <a:spcPct val="15000"/>
            </a:spcAft>
            <a:buChar char="•"/>
          </a:pPr>
          <a:r>
            <a:rPr lang="zh-CN" altLang="en-US" sz="1800" kern="1200" dirty="0"/>
            <a:t>需要较大表或更复杂的结构来管理块的分配情况</a:t>
          </a:r>
          <a:endParaRPr lang="en-NZ" sz="1800" kern="1200" dirty="0"/>
        </a:p>
        <a:p>
          <a:pPr marL="171450" lvl="1" indent="-171450" algn="l" defTabSz="800100">
            <a:lnSpc>
              <a:spcPct val="90000"/>
            </a:lnSpc>
            <a:spcBef>
              <a:spcPct val="0"/>
            </a:spcBef>
            <a:spcAft>
              <a:spcPct val="15000"/>
            </a:spcAft>
            <a:buChar char="•"/>
          </a:pPr>
          <a:r>
            <a:rPr lang="zh-CN" altLang="en-US" sz="1800" kern="1200" dirty="0"/>
            <a:t>邻近性不再是主要目的</a:t>
          </a:r>
          <a:endParaRPr lang="en-NZ" sz="1800" kern="1200" dirty="0"/>
        </a:p>
        <a:p>
          <a:pPr marL="171450" lvl="1" indent="-171450" algn="l" defTabSz="800100">
            <a:lnSpc>
              <a:spcPct val="90000"/>
            </a:lnSpc>
            <a:spcBef>
              <a:spcPct val="0"/>
            </a:spcBef>
            <a:spcAft>
              <a:spcPct val="15000"/>
            </a:spcAft>
            <a:buChar char="•"/>
          </a:pPr>
          <a:r>
            <a:rPr lang="zh-CN" altLang="en-US" sz="1800" kern="1200" dirty="0"/>
            <a:t>主要目的是根据需要来分配块</a:t>
          </a:r>
          <a:endParaRPr lang="en-NZ" sz="1800" kern="1200" dirty="0"/>
        </a:p>
      </dsp:txBody>
      <dsp:txXfrm rot="5400000">
        <a:off x="3552816" y="843279"/>
        <a:ext cx="3301751" cy="25298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E86385-C3D6-8F41-8225-434F5B428377}">
      <dsp:nvSpPr>
        <dsp:cNvPr id="0" name=""/>
        <dsp:cNvSpPr/>
      </dsp:nvSpPr>
      <dsp:spPr>
        <a:xfrm>
          <a:off x="0" y="64693"/>
          <a:ext cx="5112568" cy="525419"/>
        </a:xfrm>
        <a:prstGeom prst="rect">
          <a:avLst/>
        </a:prstGeom>
        <a:solidFill>
          <a:schemeClr val="bg1"/>
        </a:solidFill>
        <a:ln w="9525" cap="flat" cmpd="sng" algn="ctr">
          <a:noFill/>
          <a:prstDash val="solid"/>
        </a:ln>
        <a:effectLst>
          <a:glow rad="101600">
            <a:schemeClr val="accent1">
              <a:alpha val="75000"/>
            </a:schemeClr>
          </a:glo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latin typeface="+mn-ea"/>
              <a:ea typeface="+mn-ea"/>
            </a:rPr>
            <a:t>优点</a:t>
          </a:r>
          <a:r>
            <a:rPr lang="en-NZ" sz="2400" kern="1200" dirty="0">
              <a:solidFill>
                <a:schemeClr val="tx1"/>
              </a:solidFill>
              <a:latin typeface="+mn-ea"/>
              <a:ea typeface="+mn-ea"/>
            </a:rPr>
            <a:t>:</a:t>
          </a:r>
          <a:endParaRPr lang="en-US" sz="2400" kern="1200" dirty="0">
            <a:solidFill>
              <a:schemeClr val="tx1"/>
            </a:solidFill>
            <a:latin typeface="+mn-ea"/>
            <a:ea typeface="+mn-ea"/>
          </a:endParaRPr>
        </a:p>
      </dsp:txBody>
      <dsp:txXfrm>
        <a:off x="0" y="64693"/>
        <a:ext cx="5112568" cy="525419"/>
      </dsp:txXfrm>
    </dsp:sp>
    <dsp:sp modelId="{6644024E-82F7-DB4A-9792-F874F90E5F96}">
      <dsp:nvSpPr>
        <dsp:cNvPr id="0" name=""/>
        <dsp:cNvSpPr/>
      </dsp:nvSpPr>
      <dsp:spPr>
        <a:xfrm>
          <a:off x="0" y="542123"/>
          <a:ext cx="5112568" cy="1872090"/>
        </a:xfrm>
        <a:prstGeom prst="rect">
          <a:avLst/>
        </a:prstGeom>
        <a:solidFill>
          <a:schemeClr val="accent2">
            <a:lumMod val="40000"/>
            <a:lumOff val="60000"/>
          </a:schemeClr>
        </a:solidFill>
        <a:ln w="9525" cap="flat" cmpd="sng" algn="ctr">
          <a:solidFill>
            <a:schemeClr val="accent1">
              <a:alpha val="90000"/>
              <a:tint val="40000"/>
              <a:hueOff val="0"/>
              <a:satOff val="0"/>
              <a:lumOff val="0"/>
              <a:alphaOff val="0"/>
            </a:schemeClr>
          </a:solidFill>
          <a:prstDash val="solid"/>
        </a:ln>
        <a:effectLst>
          <a:glow rad="101600">
            <a:schemeClr val="accent1">
              <a:alpha val="75000"/>
            </a:schemeClr>
          </a:glow>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zh-CN" altLang="en-US" sz="2400" kern="1200" dirty="0">
              <a:latin typeface="+mn-ea"/>
              <a:ea typeface="+mn-ea"/>
            </a:rPr>
            <a:t>适用于任何文件分配方法</a:t>
          </a:r>
          <a:endParaRPr lang="en-NZ" sz="2400" kern="1200" dirty="0">
            <a:latin typeface="+mn-ea"/>
            <a:ea typeface="+mn-ea"/>
          </a:endParaRPr>
        </a:p>
        <a:p>
          <a:pPr marL="228600" lvl="1" indent="-228600" algn="l" defTabSz="1066800">
            <a:lnSpc>
              <a:spcPct val="90000"/>
            </a:lnSpc>
            <a:spcBef>
              <a:spcPct val="0"/>
            </a:spcBef>
            <a:spcAft>
              <a:spcPct val="15000"/>
            </a:spcAft>
            <a:buChar char="•"/>
          </a:pPr>
          <a:r>
            <a:rPr lang="zh-CN" altLang="en-US" sz="2400" kern="1200" dirty="0">
              <a:latin typeface="+mn-ea"/>
              <a:ea typeface="+mn-ea"/>
            </a:rPr>
            <a:t>非常小</a:t>
          </a:r>
          <a:endParaRPr lang="en-NZ" sz="2400" kern="1200" dirty="0">
            <a:latin typeface="+mn-ea"/>
            <a:ea typeface="+mn-ea"/>
          </a:endParaRPr>
        </a:p>
        <a:p>
          <a:pPr marL="228600" lvl="1" indent="-228600" algn="l" defTabSz="1066800">
            <a:lnSpc>
              <a:spcPct val="90000"/>
            </a:lnSpc>
            <a:spcBef>
              <a:spcPct val="0"/>
            </a:spcBef>
            <a:spcAft>
              <a:spcPct val="15000"/>
            </a:spcAft>
            <a:buChar char="•"/>
          </a:pPr>
          <a:r>
            <a:rPr lang="zh-CN" altLang="en-US" sz="2400" kern="1200" dirty="0">
              <a:latin typeface="+mn-ea"/>
              <a:ea typeface="+mn-ea"/>
            </a:rPr>
            <a:t>很容易找到一个或一组连续的空闲块</a:t>
          </a:r>
          <a:endParaRPr lang="en-NZ" sz="2400" kern="1200" dirty="0">
            <a:latin typeface="+mn-ea"/>
            <a:ea typeface="+mn-ea"/>
          </a:endParaRPr>
        </a:p>
      </dsp:txBody>
      <dsp:txXfrm>
        <a:off x="0" y="542123"/>
        <a:ext cx="5112568" cy="187209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10FA3-C85D-C04D-B13F-F1C1D51D3572}">
      <dsp:nvSpPr>
        <dsp:cNvPr id="0" name=""/>
        <dsp:cNvSpPr/>
      </dsp:nvSpPr>
      <dsp:spPr>
        <a:xfrm>
          <a:off x="0" y="162200"/>
          <a:ext cx="6096000" cy="576000"/>
        </a:xfrm>
        <a:prstGeom prst="rect">
          <a:avLst/>
        </a:prstGeom>
        <a:solidFill>
          <a:schemeClr val="accent2"/>
        </a:solidFill>
        <a:ln w="9525" cap="flat" cmpd="sng" algn="ctr">
          <a:solidFill>
            <a:schemeClr val="tx1"/>
          </a:solidFill>
          <a:prstDash val="solid"/>
        </a:ln>
        <a:effectLst>
          <a:glow rad="101600">
            <a:schemeClr val="accent2">
              <a:alpha val="75000"/>
            </a:schemeClr>
          </a:glo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缺点</a:t>
          </a:r>
          <a:r>
            <a:rPr lang="en-NZ" sz="2000" kern="1200" dirty="0"/>
            <a:t>:</a:t>
          </a:r>
          <a:endParaRPr lang="en-US" sz="2000" kern="1200" dirty="0"/>
        </a:p>
      </dsp:txBody>
      <dsp:txXfrm>
        <a:off x="0" y="162200"/>
        <a:ext cx="6096000" cy="576000"/>
      </dsp:txXfrm>
    </dsp:sp>
    <dsp:sp modelId="{3CAC45B9-07EC-7A43-93D4-245B6453042D}">
      <dsp:nvSpPr>
        <dsp:cNvPr id="0" name=""/>
        <dsp:cNvSpPr/>
      </dsp:nvSpPr>
      <dsp:spPr>
        <a:xfrm>
          <a:off x="0" y="738200"/>
          <a:ext cx="6096000" cy="1207799"/>
        </a:xfrm>
        <a:prstGeom prst="rect">
          <a:avLst/>
        </a:prstGeom>
        <a:solidFill>
          <a:schemeClr val="bg1"/>
        </a:solidFill>
        <a:ln w="9525" cap="flat" cmpd="sng" algn="ctr">
          <a:solidFill>
            <a:schemeClr val="tx1"/>
          </a:solidFill>
          <a:prstDash val="solid"/>
        </a:ln>
        <a:effectLst>
          <a:glow rad="101600">
            <a:schemeClr val="accent2">
              <a:alpha val="75000"/>
            </a:schemeClr>
          </a:glow>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存在碎片</a:t>
          </a:r>
          <a:endParaRPr lang="en-NZ" sz="2000" kern="1200" dirty="0"/>
        </a:p>
        <a:p>
          <a:pPr marL="228600" lvl="1" indent="-228600" algn="l" defTabSz="889000">
            <a:lnSpc>
              <a:spcPct val="90000"/>
            </a:lnSpc>
            <a:spcBef>
              <a:spcPct val="0"/>
            </a:spcBef>
            <a:spcAft>
              <a:spcPct val="15000"/>
            </a:spcAft>
            <a:buChar char="•"/>
          </a:pPr>
          <a:r>
            <a:rPr lang="zh-CN" altLang="en-US" sz="2000" kern="1200" dirty="0"/>
            <a:t>每次分配块时，在把数据写到块中之前，需要先读取这个块，以便找到指向新的第一个空闲块的指针</a:t>
          </a:r>
          <a:endParaRPr lang="en-NZ" sz="2000" kern="1200" dirty="0"/>
        </a:p>
      </dsp:txBody>
      <dsp:txXfrm>
        <a:off x="0" y="738200"/>
        <a:ext cx="6096000" cy="120779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B3123-A77F-514E-8514-808EE8A39065}">
      <dsp:nvSpPr>
        <dsp:cNvPr id="0" name=""/>
        <dsp:cNvSpPr/>
      </dsp:nvSpPr>
      <dsp:spPr>
        <a:xfrm>
          <a:off x="967" y="190983"/>
          <a:ext cx="2263675" cy="113183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t>每个块指定一个序号</a:t>
          </a:r>
          <a:endParaRPr lang="en-US" sz="2200" kern="1200" dirty="0"/>
        </a:p>
      </dsp:txBody>
      <dsp:txXfrm>
        <a:off x="34117" y="224133"/>
        <a:ext cx="2197375" cy="1065537"/>
      </dsp:txXfrm>
    </dsp:sp>
    <dsp:sp modelId="{08B41EA6-7455-6544-8F70-0A96BEC31A44}">
      <dsp:nvSpPr>
        <dsp:cNvPr id="0" name=""/>
        <dsp:cNvSpPr/>
      </dsp:nvSpPr>
      <dsp:spPr>
        <a:xfrm>
          <a:off x="227334" y="1322821"/>
          <a:ext cx="226367" cy="1311658"/>
        </a:xfrm>
        <a:custGeom>
          <a:avLst/>
          <a:gdLst/>
          <a:ahLst/>
          <a:cxnLst/>
          <a:rect l="0" t="0" r="0" b="0"/>
          <a:pathLst>
            <a:path>
              <a:moveTo>
                <a:pt x="0" y="0"/>
              </a:moveTo>
              <a:lnTo>
                <a:pt x="0" y="1311658"/>
              </a:lnTo>
              <a:lnTo>
                <a:pt x="226367" y="13116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7FDAAD3-B73A-8044-98AA-89D8EDF7C16D}">
      <dsp:nvSpPr>
        <dsp:cNvPr id="0" name=""/>
        <dsp:cNvSpPr/>
      </dsp:nvSpPr>
      <dsp:spPr>
        <a:xfrm>
          <a:off x="453702" y="1605781"/>
          <a:ext cx="1810940" cy="205739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t>所有空闲块的序号保存在磁盘的一个保留区中</a:t>
          </a:r>
          <a:endParaRPr lang="en-US" sz="2000" kern="1200" dirty="0"/>
        </a:p>
      </dsp:txBody>
      <dsp:txXfrm>
        <a:off x="506743" y="1658822"/>
        <a:ext cx="1704858" cy="1951316"/>
      </dsp:txXfrm>
    </dsp:sp>
    <dsp:sp modelId="{225624A9-84C8-9049-9CCE-3773AD4A94DD}">
      <dsp:nvSpPr>
        <dsp:cNvPr id="0" name=""/>
        <dsp:cNvSpPr/>
      </dsp:nvSpPr>
      <dsp:spPr>
        <a:xfrm>
          <a:off x="2830562" y="190983"/>
          <a:ext cx="2263675" cy="113183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t>根据磁盘的大小，存储一个块号需要</a:t>
          </a:r>
          <a:r>
            <a:rPr lang="en-US" altLang="zh-CN" sz="2200" kern="1200" dirty="0"/>
            <a:t>24</a:t>
          </a:r>
          <a:r>
            <a:rPr lang="zh-CN" altLang="en-US" sz="2200" kern="1200" dirty="0"/>
            <a:t>位或</a:t>
          </a:r>
          <a:r>
            <a:rPr lang="en-US" altLang="zh-CN" sz="2200" kern="1200" dirty="0"/>
            <a:t>32</a:t>
          </a:r>
          <a:r>
            <a:rPr lang="zh-CN" altLang="en-US" sz="2200" kern="1200" dirty="0"/>
            <a:t>位</a:t>
          </a:r>
          <a:endParaRPr lang="en-US" sz="2200" kern="1200" dirty="0"/>
        </a:p>
      </dsp:txBody>
      <dsp:txXfrm>
        <a:off x="2863712" y="224133"/>
        <a:ext cx="2197375" cy="1065537"/>
      </dsp:txXfrm>
    </dsp:sp>
    <dsp:sp modelId="{898C0F77-824B-0543-9D2A-6B324CD85F7F}">
      <dsp:nvSpPr>
        <dsp:cNvPr id="0" name=""/>
        <dsp:cNvSpPr/>
      </dsp:nvSpPr>
      <dsp:spPr>
        <a:xfrm>
          <a:off x="3056929" y="1322821"/>
          <a:ext cx="226367" cy="1311658"/>
        </a:xfrm>
        <a:custGeom>
          <a:avLst/>
          <a:gdLst/>
          <a:ahLst/>
          <a:cxnLst/>
          <a:rect l="0" t="0" r="0" b="0"/>
          <a:pathLst>
            <a:path>
              <a:moveTo>
                <a:pt x="0" y="0"/>
              </a:moveTo>
              <a:lnTo>
                <a:pt x="0" y="1311658"/>
              </a:lnTo>
              <a:lnTo>
                <a:pt x="226367" y="131165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EE5C4F0-32CE-D841-B043-87C0A5470C49}">
      <dsp:nvSpPr>
        <dsp:cNvPr id="0" name=""/>
        <dsp:cNvSpPr/>
      </dsp:nvSpPr>
      <dsp:spPr>
        <a:xfrm>
          <a:off x="3283297" y="1605781"/>
          <a:ext cx="1810940" cy="205739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just" defTabSz="889000" rtl="0">
            <a:lnSpc>
              <a:spcPct val="90000"/>
            </a:lnSpc>
            <a:spcBef>
              <a:spcPct val="0"/>
            </a:spcBef>
            <a:spcAft>
              <a:spcPct val="35000"/>
            </a:spcAft>
            <a:buNone/>
          </a:pPr>
          <a:r>
            <a:rPr lang="zh-CN" altLang="en-US" sz="2000" kern="1200" dirty="0"/>
            <a:t>空闲块列表的大小是</a:t>
          </a:r>
          <a:r>
            <a:rPr lang="en-US" altLang="zh-CN" sz="2000" kern="1200" dirty="0"/>
            <a:t>24</a:t>
          </a:r>
          <a:r>
            <a:rPr lang="zh-CN" altLang="en-US" sz="2000" kern="1200" dirty="0"/>
            <a:t>或</a:t>
          </a:r>
          <a:r>
            <a:rPr lang="en-US" altLang="zh-CN" sz="2000" kern="1200" dirty="0"/>
            <a:t>32</a:t>
          </a:r>
          <a:r>
            <a:rPr lang="zh-CN" altLang="en-US" sz="2000" kern="1200" dirty="0"/>
            <a:t>乘以相应的位表大小</a:t>
          </a:r>
          <a:endParaRPr lang="en-US" sz="2000" kern="1200" dirty="0"/>
        </a:p>
      </dsp:txBody>
      <dsp:txXfrm>
        <a:off x="3336338" y="1658822"/>
        <a:ext cx="1704858" cy="1951316"/>
      </dsp:txXfrm>
    </dsp:sp>
    <dsp:sp modelId="{E2434AFB-1954-D342-8C72-B133449BCB77}">
      <dsp:nvSpPr>
        <dsp:cNvPr id="0" name=""/>
        <dsp:cNvSpPr/>
      </dsp:nvSpPr>
      <dsp:spPr>
        <a:xfrm>
          <a:off x="5660156" y="190983"/>
          <a:ext cx="2263675" cy="113183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t>可把该表的一小部分保存到内存中的两种技术</a:t>
          </a:r>
          <a:r>
            <a:rPr lang="en-US" sz="2200" kern="1200" dirty="0"/>
            <a:t>:</a:t>
          </a:r>
        </a:p>
      </dsp:txBody>
      <dsp:txXfrm>
        <a:off x="5693306" y="224133"/>
        <a:ext cx="2197375" cy="1065537"/>
      </dsp:txXfrm>
    </dsp:sp>
    <dsp:sp modelId="{8B8E513C-3D78-1047-BFBB-7CF55C334A45}">
      <dsp:nvSpPr>
        <dsp:cNvPr id="0" name=""/>
        <dsp:cNvSpPr/>
      </dsp:nvSpPr>
      <dsp:spPr>
        <a:xfrm>
          <a:off x="5886524" y="1322821"/>
          <a:ext cx="226367" cy="848878"/>
        </a:xfrm>
        <a:custGeom>
          <a:avLst/>
          <a:gdLst/>
          <a:ahLst/>
          <a:cxnLst/>
          <a:rect l="0" t="0" r="0" b="0"/>
          <a:pathLst>
            <a:path>
              <a:moveTo>
                <a:pt x="0" y="0"/>
              </a:moveTo>
              <a:lnTo>
                <a:pt x="0" y="848878"/>
              </a:lnTo>
              <a:lnTo>
                <a:pt x="226367" y="84887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DAF411-0FCE-8A46-A016-1AFE0D90D033}">
      <dsp:nvSpPr>
        <dsp:cNvPr id="0" name=""/>
        <dsp:cNvSpPr/>
      </dsp:nvSpPr>
      <dsp:spPr>
        <a:xfrm>
          <a:off x="6112891" y="1605781"/>
          <a:ext cx="1810940" cy="113183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l" defTabSz="755650" rtl="0">
            <a:lnSpc>
              <a:spcPct val="90000"/>
            </a:lnSpc>
            <a:spcBef>
              <a:spcPct val="0"/>
            </a:spcBef>
            <a:spcAft>
              <a:spcPct val="35000"/>
            </a:spcAft>
            <a:buNone/>
          </a:pPr>
          <a:r>
            <a:rPr lang="zh-CN" altLang="en-US" sz="1700" kern="1200" dirty="0"/>
            <a:t>该表可视为一个下推栈，栈中靠前的数千个元素可保留在内存中</a:t>
          </a:r>
          <a:endParaRPr lang="en-US" sz="1700" kern="1200" dirty="0"/>
        </a:p>
      </dsp:txBody>
      <dsp:txXfrm>
        <a:off x="6146041" y="1638931"/>
        <a:ext cx="1744640" cy="1065537"/>
      </dsp:txXfrm>
    </dsp:sp>
    <dsp:sp modelId="{C00474F9-778A-784A-B1FB-C68DDB67FE44}">
      <dsp:nvSpPr>
        <dsp:cNvPr id="0" name=""/>
        <dsp:cNvSpPr/>
      </dsp:nvSpPr>
      <dsp:spPr>
        <a:xfrm>
          <a:off x="5886524" y="1322821"/>
          <a:ext cx="226367" cy="2263675"/>
        </a:xfrm>
        <a:custGeom>
          <a:avLst/>
          <a:gdLst/>
          <a:ahLst/>
          <a:cxnLst/>
          <a:rect l="0" t="0" r="0" b="0"/>
          <a:pathLst>
            <a:path>
              <a:moveTo>
                <a:pt x="0" y="0"/>
              </a:moveTo>
              <a:lnTo>
                <a:pt x="0" y="2263675"/>
              </a:lnTo>
              <a:lnTo>
                <a:pt x="226367" y="226367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0511925-1C80-5944-BB41-0CE92A408481}">
      <dsp:nvSpPr>
        <dsp:cNvPr id="0" name=""/>
        <dsp:cNvSpPr/>
      </dsp:nvSpPr>
      <dsp:spPr>
        <a:xfrm>
          <a:off x="6112891" y="3020578"/>
          <a:ext cx="1810940" cy="113183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l" defTabSz="755650" rtl="0">
            <a:lnSpc>
              <a:spcPct val="90000"/>
            </a:lnSpc>
            <a:spcBef>
              <a:spcPct val="0"/>
            </a:spcBef>
            <a:spcAft>
              <a:spcPct val="35000"/>
            </a:spcAft>
            <a:buNone/>
          </a:pPr>
          <a:r>
            <a:rPr lang="zh-CN" altLang="en-US" sz="1700" kern="1200" dirty="0"/>
            <a:t>该表可视为一个</a:t>
          </a:r>
          <a:r>
            <a:rPr lang="en-US" altLang="zh-CN" sz="1700" kern="1200" dirty="0"/>
            <a:t>FIFO</a:t>
          </a:r>
          <a:r>
            <a:rPr lang="zh-CN" altLang="en-US" sz="1700" kern="1200" dirty="0"/>
            <a:t>队列，队列头和队列尾的几千项在内存中</a:t>
          </a:r>
          <a:endParaRPr lang="en-US" sz="1700" kern="1200" dirty="0"/>
        </a:p>
      </dsp:txBody>
      <dsp:txXfrm>
        <a:off x="6146041" y="3053728"/>
        <a:ext cx="1744640" cy="106553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54E5C-145B-6946-823F-C1F1458E132C}">
      <dsp:nvSpPr>
        <dsp:cNvPr id="0" name=""/>
        <dsp:cNvSpPr/>
      </dsp:nvSpPr>
      <dsp:spPr>
        <a:xfrm>
          <a:off x="0" y="314899"/>
          <a:ext cx="8176964" cy="6063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4623" tIns="291592" rIns="634623"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可存储任意数据，视为字节流，保存在一个或多个数据块中</a:t>
          </a:r>
          <a:endParaRPr lang="en-US" sz="1400" kern="1200" dirty="0"/>
        </a:p>
      </dsp:txBody>
      <dsp:txXfrm>
        <a:off x="0" y="314899"/>
        <a:ext cx="8176964" cy="606375"/>
      </dsp:txXfrm>
    </dsp:sp>
    <dsp:sp modelId="{10E92C13-F29B-B64D-BEE8-D4CC2DBA530C}">
      <dsp:nvSpPr>
        <dsp:cNvPr id="0" name=""/>
        <dsp:cNvSpPr/>
      </dsp:nvSpPr>
      <dsp:spPr>
        <a:xfrm>
          <a:off x="408848" y="108259"/>
          <a:ext cx="5723874" cy="4132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6349" tIns="0" rIns="216349" bIns="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t>普通文件（</a:t>
          </a:r>
          <a:r>
            <a:rPr lang="en-US" sz="1600" b="1" kern="1200" dirty="0"/>
            <a:t>Regular, or ordinary</a:t>
          </a:r>
          <a:r>
            <a:rPr lang="zh-CN" altLang="en-US" sz="1600" b="1" kern="1200" dirty="0"/>
            <a:t>）</a:t>
          </a:r>
          <a:endParaRPr lang="en-US" sz="1600" kern="1200" dirty="0"/>
        </a:p>
      </dsp:txBody>
      <dsp:txXfrm>
        <a:off x="429023" y="128434"/>
        <a:ext cx="5683524" cy="372930"/>
      </dsp:txXfrm>
    </dsp:sp>
    <dsp:sp modelId="{7BBC54F8-AF5E-B645-8A16-3430638BCB4B}">
      <dsp:nvSpPr>
        <dsp:cNvPr id="0" name=""/>
        <dsp:cNvSpPr/>
      </dsp:nvSpPr>
      <dsp:spPr>
        <a:xfrm>
          <a:off x="0" y="1203514"/>
          <a:ext cx="8176964" cy="6063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4623" tIns="291592" rIns="634623"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包含文件名列表和指向与之相关联的索引节点（</a:t>
          </a:r>
          <a:r>
            <a:rPr lang="en-US" altLang="zh-CN" sz="1400" kern="1200" dirty="0"/>
            <a:t>index node</a:t>
          </a:r>
          <a:r>
            <a:rPr lang="zh-CN" altLang="en-US" sz="1400" kern="1200" dirty="0"/>
            <a:t>）的指针</a:t>
          </a:r>
          <a:endParaRPr lang="en-US" sz="1400" kern="1200" dirty="0"/>
        </a:p>
      </dsp:txBody>
      <dsp:txXfrm>
        <a:off x="0" y="1203514"/>
        <a:ext cx="8176964" cy="606375"/>
      </dsp:txXfrm>
    </dsp:sp>
    <dsp:sp modelId="{6D6323C1-1333-6B48-A9C9-7B72E82BE956}">
      <dsp:nvSpPr>
        <dsp:cNvPr id="0" name=""/>
        <dsp:cNvSpPr/>
      </dsp:nvSpPr>
      <dsp:spPr>
        <a:xfrm>
          <a:off x="408848" y="996874"/>
          <a:ext cx="5723874" cy="4132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6349" tIns="0" rIns="216349" bIns="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t>目录（</a:t>
          </a:r>
          <a:r>
            <a:rPr lang="en-US" sz="1600" b="1" kern="1200" dirty="0"/>
            <a:t>Directory</a:t>
          </a:r>
          <a:r>
            <a:rPr lang="zh-CN" altLang="en-US" sz="1600" b="1" kern="1200" dirty="0"/>
            <a:t>）</a:t>
          </a:r>
          <a:endParaRPr lang="en-US" sz="1600" b="1" kern="1200" dirty="0"/>
        </a:p>
      </dsp:txBody>
      <dsp:txXfrm>
        <a:off x="429023" y="1017049"/>
        <a:ext cx="5683524" cy="372930"/>
      </dsp:txXfrm>
    </dsp:sp>
    <dsp:sp modelId="{D1799544-7BE3-C74D-B932-75048D49B04E}">
      <dsp:nvSpPr>
        <dsp:cNvPr id="0" name=""/>
        <dsp:cNvSpPr/>
      </dsp:nvSpPr>
      <dsp:spPr>
        <a:xfrm>
          <a:off x="0" y="2092129"/>
          <a:ext cx="8176964" cy="6063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4623" tIns="291592" rIns="634623"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不包含数据，但提供一个将物理设备映射到一个文件名的机制</a:t>
          </a:r>
          <a:endParaRPr lang="en-US" sz="1400" kern="1200" dirty="0"/>
        </a:p>
      </dsp:txBody>
      <dsp:txXfrm>
        <a:off x="0" y="2092129"/>
        <a:ext cx="8176964" cy="606375"/>
      </dsp:txXfrm>
    </dsp:sp>
    <dsp:sp modelId="{C3B6C95A-969A-E449-9C57-2250E5158031}">
      <dsp:nvSpPr>
        <dsp:cNvPr id="0" name=""/>
        <dsp:cNvSpPr/>
      </dsp:nvSpPr>
      <dsp:spPr>
        <a:xfrm>
          <a:off x="408848" y="1885489"/>
          <a:ext cx="5723874" cy="4132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6349" tIns="0" rIns="216349" bIns="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t>特殊文件（</a:t>
          </a:r>
          <a:r>
            <a:rPr lang="en-US" sz="1600" b="1" kern="1200" dirty="0"/>
            <a:t>Special</a:t>
          </a:r>
          <a:r>
            <a:rPr lang="zh-CN" altLang="en-US" sz="1600" b="1" kern="1200" dirty="0"/>
            <a:t>）</a:t>
          </a:r>
          <a:endParaRPr lang="en-US" sz="1600" b="1" kern="1200" dirty="0"/>
        </a:p>
      </dsp:txBody>
      <dsp:txXfrm>
        <a:off x="429023" y="1905664"/>
        <a:ext cx="5683524" cy="372930"/>
      </dsp:txXfrm>
    </dsp:sp>
    <dsp:sp modelId="{87C24E1F-EE05-FE43-AADE-FD52A3A2E1BA}">
      <dsp:nvSpPr>
        <dsp:cNvPr id="0" name=""/>
        <dsp:cNvSpPr/>
      </dsp:nvSpPr>
      <dsp:spPr>
        <a:xfrm>
          <a:off x="0" y="2980744"/>
          <a:ext cx="8176964" cy="6063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4623" tIns="291592" rIns="634623"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进程间通信的基础设施</a:t>
          </a:r>
          <a:endParaRPr lang="en-US" sz="1400" kern="1200" dirty="0"/>
        </a:p>
      </dsp:txBody>
      <dsp:txXfrm>
        <a:off x="0" y="2980744"/>
        <a:ext cx="8176964" cy="606375"/>
      </dsp:txXfrm>
    </dsp:sp>
    <dsp:sp modelId="{9C10D7F6-CA27-364D-BD9C-E6CF4D8894A4}">
      <dsp:nvSpPr>
        <dsp:cNvPr id="0" name=""/>
        <dsp:cNvSpPr/>
      </dsp:nvSpPr>
      <dsp:spPr>
        <a:xfrm>
          <a:off x="408848" y="2774104"/>
          <a:ext cx="5723874" cy="4132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6349" tIns="0" rIns="216349" bIns="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t>命名管道（</a:t>
          </a:r>
          <a:r>
            <a:rPr lang="en-US" sz="1600" b="1" kern="1200" dirty="0"/>
            <a:t>Named pipes</a:t>
          </a:r>
          <a:r>
            <a:rPr lang="zh-CN" altLang="en-US" sz="1600" b="1" kern="1200" dirty="0"/>
            <a:t>）</a:t>
          </a:r>
          <a:endParaRPr lang="en-US" sz="1600" b="1" kern="1200" dirty="0"/>
        </a:p>
      </dsp:txBody>
      <dsp:txXfrm>
        <a:off x="429023" y="2794279"/>
        <a:ext cx="5683524" cy="372930"/>
      </dsp:txXfrm>
    </dsp:sp>
    <dsp:sp modelId="{DEB8FD72-BB5B-6B49-8084-EDC2A413FB70}">
      <dsp:nvSpPr>
        <dsp:cNvPr id="0" name=""/>
        <dsp:cNvSpPr/>
      </dsp:nvSpPr>
      <dsp:spPr>
        <a:xfrm>
          <a:off x="0" y="3869359"/>
          <a:ext cx="8176964" cy="6063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4623" tIns="291592" rIns="634623"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一个文件的别名</a:t>
          </a:r>
          <a:endParaRPr lang="en-US" sz="1400" kern="1200" dirty="0"/>
        </a:p>
      </dsp:txBody>
      <dsp:txXfrm>
        <a:off x="0" y="3869359"/>
        <a:ext cx="8176964" cy="606375"/>
      </dsp:txXfrm>
    </dsp:sp>
    <dsp:sp modelId="{2FAB4B00-E6F2-344E-80EF-18F3B27F710B}">
      <dsp:nvSpPr>
        <dsp:cNvPr id="0" name=""/>
        <dsp:cNvSpPr/>
      </dsp:nvSpPr>
      <dsp:spPr>
        <a:xfrm>
          <a:off x="408848" y="3662719"/>
          <a:ext cx="5723874" cy="4132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6349" tIns="0" rIns="216349" bIns="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t>链接文件（</a:t>
          </a:r>
          <a:r>
            <a:rPr lang="en-US" sz="1600" b="1" kern="1200" dirty="0"/>
            <a:t>Links</a:t>
          </a:r>
          <a:r>
            <a:rPr lang="zh-CN" altLang="en-US" sz="1600" b="1" kern="1200" dirty="0"/>
            <a:t>）</a:t>
          </a:r>
          <a:endParaRPr lang="en-US" sz="1600" b="1" kern="1200" dirty="0"/>
        </a:p>
      </dsp:txBody>
      <dsp:txXfrm>
        <a:off x="429023" y="3682894"/>
        <a:ext cx="5683524" cy="372930"/>
      </dsp:txXfrm>
    </dsp:sp>
    <dsp:sp modelId="{290A9CB9-89EA-2242-BA44-4E9E256D5D40}">
      <dsp:nvSpPr>
        <dsp:cNvPr id="0" name=""/>
        <dsp:cNvSpPr/>
      </dsp:nvSpPr>
      <dsp:spPr>
        <a:xfrm>
          <a:off x="0" y="4757974"/>
          <a:ext cx="8176964" cy="6063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4623" tIns="291592" rIns="634623"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一个数据文件，包含其所链接的文件的文件名</a:t>
          </a:r>
          <a:endParaRPr lang="en-US" sz="1400" kern="1200" dirty="0"/>
        </a:p>
      </dsp:txBody>
      <dsp:txXfrm>
        <a:off x="0" y="4757974"/>
        <a:ext cx="8176964" cy="606375"/>
      </dsp:txXfrm>
    </dsp:sp>
    <dsp:sp modelId="{E5842B57-4041-E144-BD39-57510C87B0C8}">
      <dsp:nvSpPr>
        <dsp:cNvPr id="0" name=""/>
        <dsp:cNvSpPr/>
      </dsp:nvSpPr>
      <dsp:spPr>
        <a:xfrm>
          <a:off x="408848" y="4551334"/>
          <a:ext cx="5723874" cy="4132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6349" tIns="0" rIns="216349" bIns="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t>符号链接（</a:t>
          </a:r>
          <a:r>
            <a:rPr lang="en-US" sz="1600" b="1" kern="1200" dirty="0"/>
            <a:t>Symbolic links</a:t>
          </a:r>
          <a:r>
            <a:rPr lang="zh-CN" altLang="en-US" sz="1600" b="1" kern="1200" dirty="0"/>
            <a:t>）</a:t>
          </a:r>
          <a:endParaRPr lang="en-US" sz="1600" b="1" kern="1200" dirty="0"/>
        </a:p>
      </dsp:txBody>
      <dsp:txXfrm>
        <a:off x="429023" y="4571509"/>
        <a:ext cx="5683524" cy="37293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260F23-A5FE-2047-AEA5-D300C219AC4D}">
      <dsp:nvSpPr>
        <dsp:cNvPr id="0" name=""/>
        <dsp:cNvSpPr/>
      </dsp:nvSpPr>
      <dsp:spPr>
        <a:xfrm>
          <a:off x="1788" y="0"/>
          <a:ext cx="1754614" cy="4051176"/>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zh-CN" altLang="en-US" sz="1900" b="1" kern="1200" dirty="0"/>
            <a:t>引导块</a:t>
          </a:r>
          <a:endParaRPr lang="en-US" altLang="zh-CN" sz="1900" b="1" kern="1200" dirty="0"/>
        </a:p>
        <a:p>
          <a:pPr marL="0" lvl="0" indent="0" algn="ctr" defTabSz="844550" rtl="0">
            <a:lnSpc>
              <a:spcPct val="90000"/>
            </a:lnSpc>
            <a:spcBef>
              <a:spcPct val="0"/>
            </a:spcBef>
            <a:spcAft>
              <a:spcPct val="35000"/>
            </a:spcAft>
            <a:buNone/>
          </a:pPr>
          <a:r>
            <a:rPr lang="zh-CN" altLang="en-US" sz="1900" b="1" kern="1200" dirty="0"/>
            <a:t>（</a:t>
          </a:r>
          <a:r>
            <a:rPr lang="en-US" sz="1900" b="1" kern="1200" dirty="0"/>
            <a:t>Boot block</a:t>
          </a:r>
          <a:r>
            <a:rPr lang="zh-CN" altLang="en-US" sz="1900" b="1" kern="1200" dirty="0"/>
            <a:t>）</a:t>
          </a:r>
          <a:endParaRPr lang="en-US" sz="1900" kern="1200" dirty="0"/>
        </a:p>
      </dsp:txBody>
      <dsp:txXfrm>
        <a:off x="1788" y="0"/>
        <a:ext cx="1754614" cy="1215352"/>
      </dsp:txXfrm>
    </dsp:sp>
    <dsp:sp modelId="{63C4002E-A045-264D-9B01-70FB237DBF79}">
      <dsp:nvSpPr>
        <dsp:cNvPr id="0" name=""/>
        <dsp:cNvSpPr/>
      </dsp:nvSpPr>
      <dsp:spPr>
        <a:xfrm>
          <a:off x="177249" y="1215352"/>
          <a:ext cx="1403691" cy="263326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zh-CN" altLang="en-US" sz="1600" kern="1200" dirty="0"/>
            <a:t>包含引导操作系统的代码</a:t>
          </a:r>
          <a:endParaRPr lang="en-US" sz="1600" kern="1200" dirty="0"/>
        </a:p>
      </dsp:txBody>
      <dsp:txXfrm>
        <a:off x="218362" y="1256465"/>
        <a:ext cx="1321465" cy="2551038"/>
      </dsp:txXfrm>
    </dsp:sp>
    <dsp:sp modelId="{4D949673-5CEF-D747-BAD5-0F595B2C9AB0}">
      <dsp:nvSpPr>
        <dsp:cNvPr id="0" name=""/>
        <dsp:cNvSpPr/>
      </dsp:nvSpPr>
      <dsp:spPr>
        <a:xfrm>
          <a:off x="1887999" y="0"/>
          <a:ext cx="1754614" cy="4051176"/>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zh-CN" altLang="en-US" sz="1900" b="1" kern="1200" dirty="0"/>
            <a:t>　超级块</a:t>
          </a:r>
          <a:endParaRPr lang="en-US" altLang="zh-CN" sz="1900" b="1" kern="1200" dirty="0"/>
        </a:p>
        <a:p>
          <a:pPr marL="0" lvl="0" indent="0" algn="ctr" defTabSz="844550" rtl="0">
            <a:lnSpc>
              <a:spcPct val="90000"/>
            </a:lnSpc>
            <a:spcBef>
              <a:spcPct val="0"/>
            </a:spcBef>
            <a:spcAft>
              <a:spcPct val="35000"/>
            </a:spcAft>
            <a:buNone/>
          </a:pPr>
          <a:r>
            <a:rPr lang="zh-CN" altLang="en-US" sz="1900" b="1" kern="1200" dirty="0"/>
            <a:t>（</a:t>
          </a:r>
          <a:r>
            <a:rPr lang="en-US" sz="1900" b="1" kern="1200" dirty="0"/>
            <a:t>Superblock</a:t>
          </a:r>
          <a:r>
            <a:rPr lang="zh-CN" altLang="en-US" sz="1900" b="1" kern="1200" dirty="0"/>
            <a:t>）</a:t>
          </a:r>
          <a:endParaRPr lang="en-US" sz="1900" kern="1200" dirty="0"/>
        </a:p>
      </dsp:txBody>
      <dsp:txXfrm>
        <a:off x="1887999" y="0"/>
        <a:ext cx="1754614" cy="1215352"/>
      </dsp:txXfrm>
    </dsp:sp>
    <dsp:sp modelId="{F5735537-C71D-034E-8A94-5EF847A9B6AF}">
      <dsp:nvSpPr>
        <dsp:cNvPr id="0" name=""/>
        <dsp:cNvSpPr/>
      </dsp:nvSpPr>
      <dsp:spPr>
        <a:xfrm>
          <a:off x="1963279" y="1215352"/>
          <a:ext cx="1604054" cy="263326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zh-CN" altLang="en-US" sz="1600" kern="1200" dirty="0"/>
            <a:t>包含有关文件系统的属性和信息，如分区大小、索引节点表的大小</a:t>
          </a:r>
          <a:endParaRPr lang="en-US" sz="1600" kern="1200" dirty="0"/>
        </a:p>
      </dsp:txBody>
      <dsp:txXfrm>
        <a:off x="2010260" y="1262333"/>
        <a:ext cx="1510092" cy="2539302"/>
      </dsp:txXfrm>
    </dsp:sp>
    <dsp:sp modelId="{532B00A8-0EF3-8144-AD3D-1C0E7C444FB6}">
      <dsp:nvSpPr>
        <dsp:cNvPr id="0" name=""/>
        <dsp:cNvSpPr/>
      </dsp:nvSpPr>
      <dsp:spPr>
        <a:xfrm>
          <a:off x="3774210" y="0"/>
          <a:ext cx="1754614" cy="4051176"/>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zh-CN" altLang="en-US" sz="1900" b="1" kern="1200" dirty="0"/>
            <a:t>索引节点表</a:t>
          </a:r>
          <a:endParaRPr lang="en-US" sz="1900" b="1" kern="1200" dirty="0"/>
        </a:p>
        <a:p>
          <a:pPr marL="0" lvl="0" indent="0" algn="ctr" defTabSz="844550" rtl="0">
            <a:lnSpc>
              <a:spcPct val="90000"/>
            </a:lnSpc>
            <a:spcBef>
              <a:spcPct val="0"/>
            </a:spcBef>
            <a:spcAft>
              <a:spcPct val="35000"/>
            </a:spcAft>
            <a:buNone/>
          </a:pPr>
          <a:r>
            <a:rPr lang="zh-CN" altLang="en-US" sz="1900" b="1" kern="1200" dirty="0"/>
            <a:t>（</a:t>
          </a:r>
          <a:r>
            <a:rPr lang="en-US" sz="1900" b="1" kern="1200" dirty="0" err="1"/>
            <a:t>Inode</a:t>
          </a:r>
          <a:r>
            <a:rPr lang="en-US" sz="1900" b="1" kern="1200" dirty="0"/>
            <a:t> table</a:t>
          </a:r>
          <a:r>
            <a:rPr lang="zh-CN" altLang="en-US" sz="1900" b="1" kern="1200" dirty="0"/>
            <a:t>）</a:t>
          </a:r>
          <a:endParaRPr lang="en-US" sz="1900" kern="1200" dirty="0"/>
        </a:p>
      </dsp:txBody>
      <dsp:txXfrm>
        <a:off x="3774210" y="0"/>
        <a:ext cx="1754614" cy="1215352"/>
      </dsp:txXfrm>
    </dsp:sp>
    <dsp:sp modelId="{6062A38B-EBBC-FB4C-867C-6BDF0EB36816}">
      <dsp:nvSpPr>
        <dsp:cNvPr id="0" name=""/>
        <dsp:cNvSpPr/>
      </dsp:nvSpPr>
      <dsp:spPr>
        <a:xfrm>
          <a:off x="3949671" y="1215352"/>
          <a:ext cx="1403691" cy="263326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zh-CN" altLang="en-US" sz="1600" kern="1200" dirty="0"/>
            <a:t>所有文件的索引节点集</a:t>
          </a:r>
          <a:endParaRPr lang="en-US" sz="1600" kern="1200" dirty="0"/>
        </a:p>
      </dsp:txBody>
      <dsp:txXfrm>
        <a:off x="3990784" y="1256465"/>
        <a:ext cx="1321465" cy="2551038"/>
      </dsp:txXfrm>
    </dsp:sp>
    <dsp:sp modelId="{ECBB1D82-1D2B-C349-8D00-909B13233261}">
      <dsp:nvSpPr>
        <dsp:cNvPr id="0" name=""/>
        <dsp:cNvSpPr/>
      </dsp:nvSpPr>
      <dsp:spPr>
        <a:xfrm>
          <a:off x="5660421" y="0"/>
          <a:ext cx="1754614" cy="4051176"/>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zh-CN" altLang="en-US" sz="1900" b="1" kern="1200" dirty="0"/>
            <a:t>数据块</a:t>
          </a:r>
          <a:endParaRPr lang="en-US" altLang="zh-CN" sz="1900" b="1" kern="1200" dirty="0"/>
        </a:p>
        <a:p>
          <a:pPr marL="0" lvl="0" indent="0" algn="ctr" defTabSz="844550" rtl="0">
            <a:lnSpc>
              <a:spcPct val="90000"/>
            </a:lnSpc>
            <a:spcBef>
              <a:spcPct val="0"/>
            </a:spcBef>
            <a:spcAft>
              <a:spcPct val="35000"/>
            </a:spcAft>
            <a:buNone/>
          </a:pPr>
          <a:r>
            <a:rPr lang="zh-CN" altLang="en-US" sz="1900" b="1" kern="1200" dirty="0"/>
            <a:t>（</a:t>
          </a:r>
          <a:r>
            <a:rPr lang="en-US" sz="1900" b="1" kern="1200" dirty="0"/>
            <a:t>Data blocks</a:t>
          </a:r>
          <a:r>
            <a:rPr lang="zh-CN" altLang="en-US" sz="1900" b="1" kern="1200" dirty="0"/>
            <a:t>）</a:t>
          </a:r>
          <a:endParaRPr lang="en-US" sz="1900" kern="1200" dirty="0"/>
        </a:p>
      </dsp:txBody>
      <dsp:txXfrm>
        <a:off x="5660421" y="0"/>
        <a:ext cx="1754614" cy="1215352"/>
      </dsp:txXfrm>
    </dsp:sp>
    <dsp:sp modelId="{296A1147-E4D1-884E-B1F9-19D221B2F0A8}">
      <dsp:nvSpPr>
        <dsp:cNvPr id="0" name=""/>
        <dsp:cNvSpPr/>
      </dsp:nvSpPr>
      <dsp:spPr>
        <a:xfrm>
          <a:off x="5671692" y="1215352"/>
          <a:ext cx="1732071" cy="263326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zh-CN" altLang="en-US" sz="1600" kern="1200" dirty="0"/>
            <a:t>数据文件和子目录文件所需的存储空间</a:t>
          </a:r>
          <a:endParaRPr lang="en-US" sz="1600" kern="1200" dirty="0"/>
        </a:p>
      </dsp:txBody>
      <dsp:txXfrm>
        <a:off x="5722423" y="1266083"/>
        <a:ext cx="1630609" cy="253180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8E7DCE-6A26-1A49-B357-BC8339CF1CAD}">
      <dsp:nvSpPr>
        <dsp:cNvPr id="0" name=""/>
        <dsp:cNvSpPr/>
      </dsp:nvSpPr>
      <dsp:spPr>
        <a:xfrm rot="5400000">
          <a:off x="4807403" y="-1859258"/>
          <a:ext cx="1520437" cy="5240115"/>
        </a:xfrm>
        <a:prstGeom prst="round2SameRect">
          <a:avLst/>
        </a:prstGeom>
        <a:solidFill>
          <a:schemeClr val="bg1"/>
        </a:solidFill>
        <a:ln w="9525" cap="flat" cmpd="sng" algn="ctr">
          <a:solidFill>
            <a:schemeClr val="tx1">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t>硬盘中最小的物理存储单元</a:t>
          </a:r>
          <a:endParaRPr lang="en-US" sz="1800" kern="1200" dirty="0"/>
        </a:p>
        <a:p>
          <a:pPr marL="171450" lvl="1" indent="-171450" algn="l" defTabSz="800100">
            <a:lnSpc>
              <a:spcPct val="90000"/>
            </a:lnSpc>
            <a:spcBef>
              <a:spcPct val="0"/>
            </a:spcBef>
            <a:spcAft>
              <a:spcPct val="15000"/>
            </a:spcAft>
            <a:buChar char="•"/>
          </a:pPr>
          <a:r>
            <a:rPr lang="zh-CN" altLang="en-US" sz="1800" kern="1200" dirty="0"/>
            <a:t>一个扇区中存储的数据量是</a:t>
          </a:r>
          <a:r>
            <a:rPr lang="en-US" altLang="zh-CN" sz="1800" kern="1200" dirty="0"/>
            <a:t>2</a:t>
          </a:r>
          <a:r>
            <a:rPr lang="zh-CN" altLang="en-US" sz="1800" kern="1200" dirty="0"/>
            <a:t>的幂，通常为</a:t>
          </a:r>
          <a:r>
            <a:rPr lang="en-US" altLang="zh-CN" sz="1800" kern="1200" dirty="0"/>
            <a:t>512</a:t>
          </a:r>
          <a:r>
            <a:rPr lang="zh-CN" altLang="en-US" sz="1800" kern="1200" dirty="0"/>
            <a:t>字节</a:t>
          </a:r>
          <a:endParaRPr lang="en-US" sz="1800" kern="1200" dirty="0"/>
        </a:p>
      </dsp:txBody>
      <dsp:txXfrm rot="-5400000">
        <a:off x="2947564" y="74803"/>
        <a:ext cx="5165893" cy="1371993"/>
      </dsp:txXfrm>
    </dsp:sp>
    <dsp:sp modelId="{033BC950-5E23-AE44-8948-5F22502CBA20}">
      <dsp:nvSpPr>
        <dsp:cNvPr id="0" name=""/>
        <dsp:cNvSpPr/>
      </dsp:nvSpPr>
      <dsp:spPr>
        <a:xfrm>
          <a:off x="0" y="172646"/>
          <a:ext cx="2947564" cy="117630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扇区</a:t>
          </a:r>
          <a:endParaRPr lang="en-US" altLang="zh-CN" sz="2400" b="1" kern="1200" dirty="0"/>
        </a:p>
        <a:p>
          <a:pPr marL="0" lvl="0" indent="0" algn="ctr" defTabSz="1066800">
            <a:lnSpc>
              <a:spcPct val="90000"/>
            </a:lnSpc>
            <a:spcBef>
              <a:spcPct val="0"/>
            </a:spcBef>
            <a:spcAft>
              <a:spcPct val="35000"/>
            </a:spcAft>
            <a:buNone/>
          </a:pPr>
          <a:r>
            <a:rPr lang="zh-CN" altLang="en-US" sz="2400" b="1" kern="1200" dirty="0"/>
            <a:t>（</a:t>
          </a:r>
          <a:r>
            <a:rPr lang="en-US" sz="2400" b="1" kern="1200" dirty="0"/>
            <a:t>Sector</a:t>
          </a:r>
          <a:r>
            <a:rPr lang="zh-CN" altLang="en-US" sz="2400" b="1" kern="1200" dirty="0"/>
            <a:t>）</a:t>
          </a:r>
          <a:endParaRPr lang="en-US" sz="2400" kern="1200" dirty="0"/>
        </a:p>
      </dsp:txBody>
      <dsp:txXfrm>
        <a:off x="57422" y="230068"/>
        <a:ext cx="2832720" cy="1061461"/>
      </dsp:txXfrm>
    </dsp:sp>
    <dsp:sp modelId="{0890098F-E106-E846-949F-EE9492D0EF3E}">
      <dsp:nvSpPr>
        <dsp:cNvPr id="0" name=""/>
        <dsp:cNvSpPr/>
      </dsp:nvSpPr>
      <dsp:spPr>
        <a:xfrm rot="5400000">
          <a:off x="4807403" y="-243793"/>
          <a:ext cx="1520437" cy="5240115"/>
        </a:xfrm>
        <a:prstGeom prst="round2SameRect">
          <a:avLst/>
        </a:prstGeom>
        <a:solidFill>
          <a:schemeClr val="bg1"/>
        </a:solidFill>
        <a:ln w="9525" cap="flat" cmpd="sng" algn="ctr">
          <a:solidFill>
            <a:schemeClr val="tx1">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t>一个或多个连续的扇区</a:t>
          </a:r>
          <a:endParaRPr lang="en-US" sz="1800" kern="1200" dirty="0"/>
        </a:p>
        <a:p>
          <a:pPr marL="171450" lvl="1" indent="-171450" algn="l" defTabSz="800100">
            <a:lnSpc>
              <a:spcPct val="90000"/>
            </a:lnSpc>
            <a:spcBef>
              <a:spcPct val="0"/>
            </a:spcBef>
            <a:spcAft>
              <a:spcPct val="15000"/>
            </a:spcAft>
            <a:buChar char="•"/>
          </a:pPr>
          <a:r>
            <a:rPr lang="zh-CN" altLang="en-US" sz="1800" kern="1200" dirty="0"/>
            <a:t>一个簇中的扇区数量也是</a:t>
          </a:r>
          <a:r>
            <a:rPr lang="en-US" altLang="zh-CN" sz="1800" kern="1200" dirty="0"/>
            <a:t>2</a:t>
          </a:r>
          <a:r>
            <a:rPr lang="zh-CN" altLang="en-US" sz="1800" kern="1200" dirty="0"/>
            <a:t>的幂</a:t>
          </a:r>
          <a:endParaRPr lang="en-US" sz="1800" kern="1200" dirty="0"/>
        </a:p>
        <a:p>
          <a:pPr marL="171450" lvl="1" indent="-171450" algn="l" defTabSz="800100">
            <a:lnSpc>
              <a:spcPct val="90000"/>
            </a:lnSpc>
            <a:spcBef>
              <a:spcPct val="0"/>
            </a:spcBef>
            <a:spcAft>
              <a:spcPct val="15000"/>
            </a:spcAft>
            <a:buChar char="•"/>
          </a:pPr>
          <a:r>
            <a:rPr lang="en-US" sz="1800" kern="1200" dirty="0" err="1"/>
            <a:t>使用簇为分配的单位</a:t>
          </a:r>
          <a:r>
            <a:rPr lang="zh-CN" altLang="en-US" sz="1800" kern="1200" dirty="0"/>
            <a:t>，支持大文件</a:t>
          </a:r>
          <a:endParaRPr lang="en-US" sz="1800" kern="1200" dirty="0"/>
        </a:p>
      </dsp:txBody>
      <dsp:txXfrm rot="-5400000">
        <a:off x="2947564" y="1690268"/>
        <a:ext cx="5165893" cy="1371993"/>
      </dsp:txXfrm>
    </dsp:sp>
    <dsp:sp modelId="{F6E29D23-B458-F64A-BF30-F21ADD4D13DB}">
      <dsp:nvSpPr>
        <dsp:cNvPr id="0" name=""/>
        <dsp:cNvSpPr/>
      </dsp:nvSpPr>
      <dsp:spPr>
        <a:xfrm>
          <a:off x="0" y="1658797"/>
          <a:ext cx="2947564" cy="143493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簇</a:t>
          </a:r>
          <a:endParaRPr lang="en-US" altLang="zh-CN" sz="2400" b="1" kern="1200" dirty="0"/>
        </a:p>
        <a:p>
          <a:pPr marL="0" lvl="0" indent="0" algn="ctr" defTabSz="1066800">
            <a:lnSpc>
              <a:spcPct val="90000"/>
            </a:lnSpc>
            <a:spcBef>
              <a:spcPct val="0"/>
            </a:spcBef>
            <a:spcAft>
              <a:spcPct val="35000"/>
            </a:spcAft>
            <a:buNone/>
          </a:pPr>
          <a:r>
            <a:rPr lang="zh-CN" altLang="en-US" sz="2400" b="1" kern="1200" dirty="0"/>
            <a:t>（</a:t>
          </a:r>
          <a:r>
            <a:rPr lang="en-US" sz="2400" b="1" kern="1200" dirty="0"/>
            <a:t>Cluster</a:t>
          </a:r>
          <a:r>
            <a:rPr lang="zh-CN" altLang="en-US" sz="2400" b="1" kern="1200" dirty="0"/>
            <a:t>）</a:t>
          </a:r>
          <a:endParaRPr lang="en-US" sz="2400" b="1" kern="1200" dirty="0"/>
        </a:p>
      </dsp:txBody>
      <dsp:txXfrm>
        <a:off x="70048" y="1728845"/>
        <a:ext cx="2807468" cy="1294836"/>
      </dsp:txXfrm>
    </dsp:sp>
    <dsp:sp modelId="{2F8A4CA4-61AA-164D-8C15-80C851506FFF}">
      <dsp:nvSpPr>
        <dsp:cNvPr id="0" name=""/>
        <dsp:cNvSpPr/>
      </dsp:nvSpPr>
      <dsp:spPr>
        <a:xfrm rot="5400000">
          <a:off x="4807403" y="1371671"/>
          <a:ext cx="1520437" cy="5240115"/>
        </a:xfrm>
        <a:prstGeom prst="round2SameRect">
          <a:avLst/>
        </a:prstGeom>
        <a:solidFill>
          <a:schemeClr val="bg1"/>
        </a:solidFill>
        <a:ln w="9525" cap="flat" cmpd="sng" algn="ctr">
          <a:solidFill>
            <a:schemeClr val="tx1">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t>磁盘上的</a:t>
          </a:r>
          <a:r>
            <a:rPr lang="zh-CN" altLang="en-US" sz="1600" b="1" kern="1200" dirty="0">
              <a:solidFill>
                <a:srgbClr val="FF0000"/>
              </a:solidFill>
            </a:rPr>
            <a:t>逻辑分区</a:t>
          </a:r>
          <a:r>
            <a:rPr lang="zh-CN" altLang="en-US" sz="1600" kern="1200" dirty="0"/>
            <a:t>，由一个或多个簇组成，供文件系统分配空间时使用</a:t>
          </a:r>
          <a:endParaRPr lang="en-US" sz="1600" kern="1200" dirty="0"/>
        </a:p>
        <a:p>
          <a:pPr marL="171450" lvl="1" indent="-171450" algn="l" defTabSz="711200">
            <a:lnSpc>
              <a:spcPct val="90000"/>
            </a:lnSpc>
            <a:spcBef>
              <a:spcPct val="0"/>
            </a:spcBef>
            <a:spcAft>
              <a:spcPct val="15000"/>
            </a:spcAft>
            <a:buChar char="•"/>
          </a:pPr>
          <a:r>
            <a:rPr lang="zh-CN" altLang="en-US" sz="1600" kern="1200" dirty="0"/>
            <a:t>卷可以是整个磁盘，也可以是一部分磁盘，还可以跨越多个磁盘</a:t>
          </a:r>
          <a:endParaRPr lang="en-US" sz="1600" kern="1200" dirty="0"/>
        </a:p>
        <a:p>
          <a:pPr marL="171450" lvl="1" indent="-171450" algn="l" defTabSz="711200">
            <a:lnSpc>
              <a:spcPct val="90000"/>
            </a:lnSpc>
            <a:spcBef>
              <a:spcPct val="0"/>
            </a:spcBef>
            <a:spcAft>
              <a:spcPct val="15000"/>
            </a:spcAft>
            <a:buChar char="•"/>
          </a:pPr>
          <a:r>
            <a:rPr lang="en-US" altLang="zh-CN" sz="1600" kern="1200" dirty="0"/>
            <a:t>NTFS</a:t>
          </a:r>
          <a:r>
            <a:rPr lang="zh-CN" altLang="en-US" sz="1600" kern="1200" dirty="0"/>
            <a:t>中，单个卷的最大值为</a:t>
          </a:r>
          <a:r>
            <a:rPr lang="en-US" altLang="zh-CN" sz="1600" kern="1200" dirty="0"/>
            <a:t>2</a:t>
          </a:r>
          <a:r>
            <a:rPr lang="en-US" altLang="zh-CN" sz="1600" kern="1200" baseline="30000" dirty="0"/>
            <a:t>64</a:t>
          </a:r>
          <a:r>
            <a:rPr lang="zh-CN" altLang="en-US" sz="1600" kern="1200" dirty="0"/>
            <a:t>字节</a:t>
          </a:r>
          <a:endParaRPr lang="en-US" sz="1600" kern="1200" baseline="30000" dirty="0"/>
        </a:p>
      </dsp:txBody>
      <dsp:txXfrm rot="-5400000">
        <a:off x="2947564" y="3305732"/>
        <a:ext cx="5165893" cy="1371993"/>
      </dsp:txXfrm>
    </dsp:sp>
    <dsp:sp modelId="{98ED3717-0526-D14B-8794-8C0A98C66DF2}">
      <dsp:nvSpPr>
        <dsp:cNvPr id="0" name=""/>
        <dsp:cNvSpPr/>
      </dsp:nvSpPr>
      <dsp:spPr>
        <a:xfrm>
          <a:off x="0" y="3330034"/>
          <a:ext cx="2947564" cy="132338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卷</a:t>
          </a:r>
          <a:endParaRPr lang="en-US" altLang="zh-CN" sz="2400" b="1" kern="1200" dirty="0"/>
        </a:p>
        <a:p>
          <a:pPr marL="0" lvl="0" indent="0" algn="ctr" defTabSz="1066800">
            <a:lnSpc>
              <a:spcPct val="90000"/>
            </a:lnSpc>
            <a:spcBef>
              <a:spcPct val="0"/>
            </a:spcBef>
            <a:spcAft>
              <a:spcPct val="35000"/>
            </a:spcAft>
            <a:buNone/>
          </a:pPr>
          <a:r>
            <a:rPr lang="zh-CN" altLang="en-US" sz="2400" b="1" kern="1200" dirty="0"/>
            <a:t>（</a:t>
          </a:r>
          <a:r>
            <a:rPr lang="en-US" sz="2400" b="1" kern="1200" dirty="0"/>
            <a:t>Volume</a:t>
          </a:r>
          <a:r>
            <a:rPr lang="zh-CN" altLang="en-US" sz="2400" b="1" kern="1200" dirty="0"/>
            <a:t>）</a:t>
          </a:r>
          <a:endParaRPr lang="en-US" sz="2400" b="1" kern="1200" dirty="0"/>
        </a:p>
      </dsp:txBody>
      <dsp:txXfrm>
        <a:off x="64602" y="3394636"/>
        <a:ext cx="2818360" cy="11941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2F759-86E2-4147-9527-AB31EC631D82}">
      <dsp:nvSpPr>
        <dsp:cNvPr id="0" name=""/>
        <dsp:cNvSpPr/>
      </dsp:nvSpPr>
      <dsp:spPr>
        <a:xfrm>
          <a:off x="3872046" y="2009788"/>
          <a:ext cx="2981667" cy="473000"/>
        </a:xfrm>
        <a:custGeom>
          <a:avLst/>
          <a:gdLst/>
          <a:ahLst/>
          <a:cxnLst/>
          <a:rect l="0" t="0" r="0" b="0"/>
          <a:pathLst>
            <a:path>
              <a:moveTo>
                <a:pt x="0" y="0"/>
              </a:moveTo>
              <a:lnTo>
                <a:pt x="0" y="322336"/>
              </a:lnTo>
              <a:lnTo>
                <a:pt x="2981667" y="322336"/>
              </a:lnTo>
              <a:lnTo>
                <a:pt x="2981667" y="47300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0B5A5E9-2C43-C040-8884-DEE5B3A4A1AE}">
      <dsp:nvSpPr>
        <dsp:cNvPr id="0" name=""/>
        <dsp:cNvSpPr/>
      </dsp:nvSpPr>
      <dsp:spPr>
        <a:xfrm>
          <a:off x="3872046" y="2009788"/>
          <a:ext cx="916848" cy="473000"/>
        </a:xfrm>
        <a:custGeom>
          <a:avLst/>
          <a:gdLst/>
          <a:ahLst/>
          <a:cxnLst/>
          <a:rect l="0" t="0" r="0" b="0"/>
          <a:pathLst>
            <a:path>
              <a:moveTo>
                <a:pt x="0" y="0"/>
              </a:moveTo>
              <a:lnTo>
                <a:pt x="0" y="322336"/>
              </a:lnTo>
              <a:lnTo>
                <a:pt x="916848" y="322336"/>
              </a:lnTo>
              <a:lnTo>
                <a:pt x="916848" y="47300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F3DF3BB-DDBD-3046-873A-A4511443B9F5}">
      <dsp:nvSpPr>
        <dsp:cNvPr id="0" name=""/>
        <dsp:cNvSpPr/>
      </dsp:nvSpPr>
      <dsp:spPr>
        <a:xfrm>
          <a:off x="2801116" y="2009788"/>
          <a:ext cx="1070929" cy="473000"/>
        </a:xfrm>
        <a:custGeom>
          <a:avLst/>
          <a:gdLst/>
          <a:ahLst/>
          <a:cxnLst/>
          <a:rect l="0" t="0" r="0" b="0"/>
          <a:pathLst>
            <a:path>
              <a:moveTo>
                <a:pt x="1070929" y="0"/>
              </a:moveTo>
              <a:lnTo>
                <a:pt x="1070929" y="322336"/>
              </a:lnTo>
              <a:lnTo>
                <a:pt x="0" y="322336"/>
              </a:lnTo>
              <a:lnTo>
                <a:pt x="0" y="47300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26E0D2-BCF4-864E-A32F-C65AB56756C4}">
      <dsp:nvSpPr>
        <dsp:cNvPr id="0" name=""/>
        <dsp:cNvSpPr/>
      </dsp:nvSpPr>
      <dsp:spPr>
        <a:xfrm>
          <a:off x="813338" y="2009788"/>
          <a:ext cx="3058708" cy="473000"/>
        </a:xfrm>
        <a:custGeom>
          <a:avLst/>
          <a:gdLst/>
          <a:ahLst/>
          <a:cxnLst/>
          <a:rect l="0" t="0" r="0" b="0"/>
          <a:pathLst>
            <a:path>
              <a:moveTo>
                <a:pt x="3058708" y="0"/>
              </a:moveTo>
              <a:lnTo>
                <a:pt x="3058708" y="322336"/>
              </a:lnTo>
              <a:lnTo>
                <a:pt x="0" y="322336"/>
              </a:lnTo>
              <a:lnTo>
                <a:pt x="0" y="47300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A66E666-AECB-E845-A4C7-B3694BB66F70}">
      <dsp:nvSpPr>
        <dsp:cNvPr id="0" name=""/>
        <dsp:cNvSpPr/>
      </dsp:nvSpPr>
      <dsp:spPr>
        <a:xfrm>
          <a:off x="1981203" y="381000"/>
          <a:ext cx="3781686" cy="162878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135254D4-18FE-5C49-9367-0B38361C2432}">
      <dsp:nvSpPr>
        <dsp:cNvPr id="0" name=""/>
        <dsp:cNvSpPr/>
      </dsp:nvSpPr>
      <dsp:spPr>
        <a:xfrm>
          <a:off x="2161910" y="552672"/>
          <a:ext cx="3781686" cy="16287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zh-CN" altLang="en-US" sz="2800" kern="1200" dirty="0"/>
            <a:t>四个术语</a:t>
          </a:r>
          <a:r>
            <a:rPr lang="en-US" sz="2800" kern="1200" dirty="0"/>
            <a:t>:</a:t>
          </a:r>
        </a:p>
      </dsp:txBody>
      <dsp:txXfrm>
        <a:off x="2209616" y="600378"/>
        <a:ext cx="3686274" cy="1533375"/>
      </dsp:txXfrm>
    </dsp:sp>
    <dsp:sp modelId="{348ECF5B-3EE2-1E45-9D6B-57C40CF89F67}">
      <dsp:nvSpPr>
        <dsp:cNvPr id="0" name=""/>
        <dsp:cNvSpPr/>
      </dsp:nvSpPr>
      <dsp:spPr>
        <a:xfrm>
          <a:off x="156" y="2482789"/>
          <a:ext cx="1626363" cy="103274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BC2EF49-3A00-B740-B24E-2601F997E19D}">
      <dsp:nvSpPr>
        <dsp:cNvPr id="0" name=""/>
        <dsp:cNvSpPr/>
      </dsp:nvSpPr>
      <dsp:spPr>
        <a:xfrm>
          <a:off x="180863" y="2654460"/>
          <a:ext cx="1626363" cy="103274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zh-CN" altLang="en-US" sz="2800" kern="1200" dirty="0"/>
            <a:t>域</a:t>
          </a:r>
          <a:endParaRPr lang="en-US" sz="2800" kern="1200" dirty="0"/>
        </a:p>
      </dsp:txBody>
      <dsp:txXfrm>
        <a:off x="211111" y="2684708"/>
        <a:ext cx="1565867" cy="972245"/>
      </dsp:txXfrm>
    </dsp:sp>
    <dsp:sp modelId="{C708EC25-0655-F348-B3C6-7735C9375F08}">
      <dsp:nvSpPr>
        <dsp:cNvPr id="0" name=""/>
        <dsp:cNvSpPr/>
      </dsp:nvSpPr>
      <dsp:spPr>
        <a:xfrm>
          <a:off x="1987934" y="2482789"/>
          <a:ext cx="1626363" cy="103274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36054F3-B357-7945-A195-AF2F6D08F54A}">
      <dsp:nvSpPr>
        <dsp:cNvPr id="0" name=""/>
        <dsp:cNvSpPr/>
      </dsp:nvSpPr>
      <dsp:spPr>
        <a:xfrm>
          <a:off x="2168641" y="2654460"/>
          <a:ext cx="1626363" cy="103274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zh-CN" altLang="en-US" sz="2800" kern="1200" dirty="0"/>
            <a:t>记录</a:t>
          </a:r>
          <a:endParaRPr lang="en-US" sz="2800" kern="1200" dirty="0"/>
        </a:p>
      </dsp:txBody>
      <dsp:txXfrm>
        <a:off x="2198889" y="2684708"/>
        <a:ext cx="1565867" cy="972245"/>
      </dsp:txXfrm>
    </dsp:sp>
    <dsp:sp modelId="{2041D32A-7C58-944B-AE48-E1F459C70BE2}">
      <dsp:nvSpPr>
        <dsp:cNvPr id="0" name=""/>
        <dsp:cNvSpPr/>
      </dsp:nvSpPr>
      <dsp:spPr>
        <a:xfrm>
          <a:off x="3975712" y="2482789"/>
          <a:ext cx="1626363" cy="103274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5B7CDE5-8D8B-9945-A882-7FB6F18333ED}">
      <dsp:nvSpPr>
        <dsp:cNvPr id="0" name=""/>
        <dsp:cNvSpPr/>
      </dsp:nvSpPr>
      <dsp:spPr>
        <a:xfrm>
          <a:off x="4156419" y="2654460"/>
          <a:ext cx="1626363" cy="103274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zh-CN" altLang="en-US" sz="2800" kern="1200" dirty="0"/>
            <a:t>文件</a:t>
          </a:r>
          <a:endParaRPr lang="en-US" sz="2800" kern="1200" dirty="0"/>
        </a:p>
      </dsp:txBody>
      <dsp:txXfrm>
        <a:off x="4186667" y="2684708"/>
        <a:ext cx="1565867" cy="972245"/>
      </dsp:txXfrm>
    </dsp:sp>
    <dsp:sp modelId="{3B00128F-3F47-A948-95B9-868745CF4B7C}">
      <dsp:nvSpPr>
        <dsp:cNvPr id="0" name=""/>
        <dsp:cNvSpPr/>
      </dsp:nvSpPr>
      <dsp:spPr>
        <a:xfrm>
          <a:off x="5963490" y="2482789"/>
          <a:ext cx="1780445" cy="107933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EA8391C-CA03-074D-861E-E07A7C6092A6}">
      <dsp:nvSpPr>
        <dsp:cNvPr id="0" name=""/>
        <dsp:cNvSpPr/>
      </dsp:nvSpPr>
      <dsp:spPr>
        <a:xfrm>
          <a:off x="6144198" y="2654460"/>
          <a:ext cx="1780445" cy="107933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zh-CN" altLang="en-US" sz="2800" kern="1200" dirty="0"/>
            <a:t>数据库</a:t>
          </a:r>
          <a:endParaRPr lang="en-NZ" sz="2800" kern="1200" dirty="0"/>
        </a:p>
      </dsp:txBody>
      <dsp:txXfrm>
        <a:off x="6175811" y="2686073"/>
        <a:ext cx="1717219" cy="101611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2CAE83-BBCC-734D-860B-1F38D744C6A7}">
      <dsp:nvSpPr>
        <dsp:cNvPr id="0" name=""/>
        <dsp:cNvSpPr/>
      </dsp:nvSpPr>
      <dsp:spPr>
        <a:xfrm>
          <a:off x="305395" y="357"/>
          <a:ext cx="3046809" cy="1828085"/>
        </a:xfrm>
        <a:prstGeom prst="rect">
          <a:avLst/>
        </a:prstGeom>
        <a:solidFill>
          <a:schemeClr val="accent1">
            <a:lumMod val="75000"/>
          </a:schemeClr>
        </a:solidFill>
        <a:ln>
          <a:noFill/>
        </a:ln>
        <a:effectLst>
          <a:glow rad="152400">
            <a:schemeClr val="accent2">
              <a:alpha val="75000"/>
            </a:schemeClr>
          </a:glow>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en-US" sz="2800" b="1" kern="1200" dirty="0" err="1">
              <a:latin typeface="+mn-ea"/>
              <a:ea typeface="+mn-ea"/>
            </a:rPr>
            <a:t>目录对象</a:t>
          </a:r>
          <a:endParaRPr lang="en-US" sz="2800" kern="1200" dirty="0">
            <a:latin typeface="+mn-ea"/>
            <a:ea typeface="+mn-ea"/>
          </a:endParaRPr>
        </a:p>
        <a:p>
          <a:pPr marL="228600" lvl="1" indent="-228600" algn="l" defTabSz="977900" rtl="0">
            <a:lnSpc>
              <a:spcPct val="90000"/>
            </a:lnSpc>
            <a:spcBef>
              <a:spcPct val="0"/>
            </a:spcBef>
            <a:spcAft>
              <a:spcPct val="15000"/>
            </a:spcAft>
            <a:buChar char="•"/>
          </a:pPr>
          <a:r>
            <a:rPr lang="en-US" sz="2200" kern="1200" dirty="0" err="1">
              <a:latin typeface="+mn-ea"/>
              <a:ea typeface="+mn-ea"/>
            </a:rPr>
            <a:t>代表一个具体的目录</a:t>
          </a:r>
          <a:endParaRPr lang="en-US" sz="2200" kern="1200" dirty="0">
            <a:latin typeface="+mn-ea"/>
            <a:ea typeface="+mn-ea"/>
          </a:endParaRPr>
        </a:p>
      </dsp:txBody>
      <dsp:txXfrm>
        <a:off x="305395" y="357"/>
        <a:ext cx="3046809" cy="182808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F686AB-FE5C-4845-8CCE-E154E3AF1EFE}">
      <dsp:nvSpPr>
        <dsp:cNvPr id="0" name=""/>
        <dsp:cNvSpPr/>
      </dsp:nvSpPr>
      <dsp:spPr>
        <a:xfrm>
          <a:off x="305395" y="357"/>
          <a:ext cx="3046809" cy="1828085"/>
        </a:xfrm>
        <a:prstGeom prst="rect">
          <a:avLst/>
        </a:prstGeom>
        <a:solidFill>
          <a:schemeClr val="accent1">
            <a:lumMod val="75000"/>
          </a:schemeClr>
        </a:solidFill>
        <a:ln>
          <a:noFill/>
        </a:ln>
        <a:effectLst>
          <a:glow rad="152400">
            <a:schemeClr val="accent2">
              <a:alpha val="75000"/>
            </a:schemeClr>
          </a:glow>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en-US" sz="2700" b="1" kern="1200" dirty="0" err="1">
              <a:latin typeface="+mn-ea"/>
              <a:ea typeface="+mn-ea"/>
            </a:rPr>
            <a:t>文件对象</a:t>
          </a:r>
          <a:endParaRPr lang="en-US" sz="2700" kern="1200" dirty="0">
            <a:latin typeface="+mn-ea"/>
            <a:ea typeface="+mn-ea"/>
          </a:endParaRPr>
        </a:p>
        <a:p>
          <a:pPr marL="228600" lvl="1" indent="-228600" algn="l" defTabSz="933450" rtl="0">
            <a:lnSpc>
              <a:spcPct val="90000"/>
            </a:lnSpc>
            <a:spcBef>
              <a:spcPct val="0"/>
            </a:spcBef>
            <a:spcAft>
              <a:spcPct val="15000"/>
            </a:spcAft>
            <a:buChar char="•"/>
          </a:pPr>
          <a:r>
            <a:rPr lang="en-US" sz="2100" kern="1200" dirty="0" err="1">
              <a:latin typeface="+mn-ea"/>
              <a:ea typeface="+mn-ea"/>
            </a:rPr>
            <a:t>代表一个与进程相关的打开的文件</a:t>
          </a:r>
          <a:endParaRPr lang="en-US" sz="2100" kern="1200" dirty="0">
            <a:latin typeface="+mn-ea"/>
            <a:ea typeface="+mn-ea"/>
          </a:endParaRPr>
        </a:p>
      </dsp:txBody>
      <dsp:txXfrm>
        <a:off x="305395" y="357"/>
        <a:ext cx="3046809" cy="182808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08D9BC-0055-914B-9127-A98E10C1B622}">
      <dsp:nvSpPr>
        <dsp:cNvPr id="0" name=""/>
        <dsp:cNvSpPr/>
      </dsp:nvSpPr>
      <dsp:spPr>
        <a:xfrm>
          <a:off x="305395" y="357"/>
          <a:ext cx="3046809" cy="1828085"/>
        </a:xfrm>
        <a:prstGeom prst="rect">
          <a:avLst/>
        </a:prstGeom>
        <a:solidFill>
          <a:schemeClr val="accent1">
            <a:lumMod val="75000"/>
          </a:schemeClr>
        </a:solidFill>
        <a:ln>
          <a:noFill/>
        </a:ln>
        <a:effectLst>
          <a:glow rad="152400">
            <a:schemeClr val="accent2">
              <a:alpha val="75000"/>
            </a:schemeClr>
          </a:glow>
          <a:softEdge rad="12700"/>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en-US" sz="2700" b="1" kern="1200" dirty="0" err="1">
              <a:latin typeface="+mn-ea"/>
              <a:ea typeface="+mn-ea"/>
            </a:rPr>
            <a:t>超级块对象</a:t>
          </a:r>
          <a:endParaRPr lang="en-US" sz="2700" kern="1200" dirty="0">
            <a:latin typeface="+mn-ea"/>
            <a:ea typeface="+mn-ea"/>
          </a:endParaRPr>
        </a:p>
        <a:p>
          <a:pPr marL="228600" lvl="1" indent="-228600" algn="l" defTabSz="933450" rtl="0">
            <a:lnSpc>
              <a:spcPct val="90000"/>
            </a:lnSpc>
            <a:spcBef>
              <a:spcPct val="0"/>
            </a:spcBef>
            <a:spcAft>
              <a:spcPct val="15000"/>
            </a:spcAft>
            <a:buChar char="•"/>
          </a:pPr>
          <a:r>
            <a:rPr lang="en-US" sz="2100" kern="1200" dirty="0" err="1">
              <a:latin typeface="+mn-ea"/>
              <a:ea typeface="+mn-ea"/>
            </a:rPr>
            <a:t>代表一个挂载的文件系统</a:t>
          </a:r>
          <a:endParaRPr lang="en-US" sz="2100" kern="1200" dirty="0">
            <a:latin typeface="+mn-ea"/>
            <a:ea typeface="+mn-ea"/>
          </a:endParaRPr>
        </a:p>
      </dsp:txBody>
      <dsp:txXfrm>
        <a:off x="305395" y="357"/>
        <a:ext cx="3046809" cy="182808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972C4-5EE2-9749-8EFC-E726345C268E}">
      <dsp:nvSpPr>
        <dsp:cNvPr id="0" name=""/>
        <dsp:cNvSpPr/>
      </dsp:nvSpPr>
      <dsp:spPr>
        <a:xfrm>
          <a:off x="26886" y="714"/>
          <a:ext cx="3046809" cy="1828085"/>
        </a:xfrm>
        <a:prstGeom prst="rect">
          <a:avLst/>
        </a:prstGeom>
        <a:solidFill>
          <a:schemeClr val="accent1">
            <a:lumMod val="75000"/>
          </a:schemeClr>
        </a:solidFill>
        <a:ln>
          <a:noFill/>
        </a:ln>
        <a:effectLst>
          <a:glow rad="152400">
            <a:schemeClr val="accent2">
              <a:alpha val="75000"/>
            </a:schemeClr>
          </a:glow>
        </a:effectLst>
        <a:scene3d>
          <a:camera prst="orthographicFront"/>
          <a:lightRig rig="threePt" dir="t"/>
        </a:scene3d>
        <a:sp3d>
          <a:bevelT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en-US" sz="2800" b="1" kern="1200" dirty="0" err="1">
              <a:latin typeface="+mn-ea"/>
              <a:ea typeface="+mn-ea"/>
            </a:rPr>
            <a:t>索引节点对象</a:t>
          </a:r>
          <a:endParaRPr lang="en-US" sz="2800" b="1" kern="1200" dirty="0">
            <a:latin typeface="+mn-ea"/>
            <a:ea typeface="+mn-ea"/>
          </a:endParaRPr>
        </a:p>
        <a:p>
          <a:pPr marL="228600" lvl="1" indent="-228600" algn="l" defTabSz="977900" rtl="0">
            <a:lnSpc>
              <a:spcPct val="90000"/>
            </a:lnSpc>
            <a:spcBef>
              <a:spcPct val="0"/>
            </a:spcBef>
            <a:spcAft>
              <a:spcPct val="15000"/>
            </a:spcAft>
            <a:buChar char="•"/>
          </a:pPr>
          <a:r>
            <a:rPr lang="en-US" sz="2200" kern="1200" dirty="0" err="1">
              <a:latin typeface="+mn-ea"/>
              <a:ea typeface="+mn-ea"/>
            </a:rPr>
            <a:t>代表一个具体的文件</a:t>
          </a:r>
          <a:endParaRPr lang="en-US" sz="2200" kern="1200" dirty="0">
            <a:latin typeface="+mn-ea"/>
            <a:ea typeface="+mn-ea"/>
          </a:endParaRPr>
        </a:p>
      </dsp:txBody>
      <dsp:txXfrm>
        <a:off x="26886" y="714"/>
        <a:ext cx="3046809" cy="18280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4AB35-CD05-3C4C-A203-46DBF2C27204}">
      <dsp:nvSpPr>
        <dsp:cNvPr id="0" name=""/>
        <dsp:cNvSpPr/>
      </dsp:nvSpPr>
      <dsp:spPr>
        <a:xfrm rot="5400000">
          <a:off x="-105829" y="110342"/>
          <a:ext cx="705529" cy="49387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0" kern="1200" dirty="0">
              <a:latin typeface="+mn-ea"/>
              <a:ea typeface="+mn-ea"/>
            </a:rPr>
            <a:t>1</a:t>
          </a:r>
        </a:p>
      </dsp:txBody>
      <dsp:txXfrm rot="-5400000">
        <a:off x="1" y="251447"/>
        <a:ext cx="493870" cy="211659"/>
      </dsp:txXfrm>
    </dsp:sp>
    <dsp:sp modelId="{9D67446E-50C7-5B46-9159-88C1591D2DE1}">
      <dsp:nvSpPr>
        <dsp:cNvPr id="0" name=""/>
        <dsp:cNvSpPr/>
      </dsp:nvSpPr>
      <dsp:spPr>
        <a:xfrm rot="5400000">
          <a:off x="4121973" y="-3623589"/>
          <a:ext cx="458835" cy="771504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b="0" kern="1200" dirty="0">
              <a:latin typeface="+mn-ea"/>
              <a:ea typeface="+mn-ea"/>
            </a:rPr>
            <a:t>能够创建、删除、读取和修改文件</a:t>
          </a:r>
          <a:endParaRPr lang="en-US" sz="2400" b="0" kern="1200" dirty="0">
            <a:latin typeface="+mn-ea"/>
            <a:ea typeface="+mn-ea"/>
          </a:endParaRPr>
        </a:p>
      </dsp:txBody>
      <dsp:txXfrm rot="-5400000">
        <a:off x="493870" y="26912"/>
        <a:ext cx="7692643" cy="414039"/>
      </dsp:txXfrm>
    </dsp:sp>
    <dsp:sp modelId="{606F8FF1-C684-354A-86A6-58A072021C7D}">
      <dsp:nvSpPr>
        <dsp:cNvPr id="0" name=""/>
        <dsp:cNvSpPr/>
      </dsp:nvSpPr>
      <dsp:spPr>
        <a:xfrm rot="5400000">
          <a:off x="-105829" y="730685"/>
          <a:ext cx="705529" cy="49387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0" kern="1200" dirty="0">
              <a:latin typeface="+mn-ea"/>
              <a:ea typeface="+mn-ea"/>
            </a:rPr>
            <a:t>2</a:t>
          </a:r>
        </a:p>
      </dsp:txBody>
      <dsp:txXfrm rot="-5400000">
        <a:off x="1" y="871790"/>
        <a:ext cx="493870" cy="211659"/>
      </dsp:txXfrm>
    </dsp:sp>
    <dsp:sp modelId="{2F9E0808-9F4A-AF4B-ADC1-6D3471EDF53D}">
      <dsp:nvSpPr>
        <dsp:cNvPr id="0" name=""/>
        <dsp:cNvSpPr/>
      </dsp:nvSpPr>
      <dsp:spPr>
        <a:xfrm rot="5400000">
          <a:off x="4122094" y="-3003367"/>
          <a:ext cx="458594" cy="771504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b="0" kern="1200" dirty="0">
              <a:latin typeface="+mn-ea"/>
              <a:ea typeface="+mn-ea"/>
            </a:rPr>
            <a:t>能够受控地访问其他用户的文件</a:t>
          </a:r>
          <a:endParaRPr lang="en-US" sz="2400" b="0" kern="1200" dirty="0">
            <a:latin typeface="+mn-ea"/>
            <a:ea typeface="+mn-ea"/>
          </a:endParaRPr>
        </a:p>
      </dsp:txBody>
      <dsp:txXfrm rot="-5400000">
        <a:off x="493871" y="647243"/>
        <a:ext cx="7692654" cy="413820"/>
      </dsp:txXfrm>
    </dsp:sp>
    <dsp:sp modelId="{57A4CBB7-3207-2142-9B3E-466CC9C5CABD}">
      <dsp:nvSpPr>
        <dsp:cNvPr id="0" name=""/>
        <dsp:cNvSpPr/>
      </dsp:nvSpPr>
      <dsp:spPr>
        <a:xfrm rot="5400000">
          <a:off x="-105829" y="1351029"/>
          <a:ext cx="705529" cy="49387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0" kern="1200" dirty="0">
              <a:latin typeface="+mn-ea"/>
              <a:ea typeface="+mn-ea"/>
            </a:rPr>
            <a:t>3</a:t>
          </a:r>
        </a:p>
      </dsp:txBody>
      <dsp:txXfrm rot="-5400000">
        <a:off x="1" y="1492134"/>
        <a:ext cx="493870" cy="211659"/>
      </dsp:txXfrm>
    </dsp:sp>
    <dsp:sp modelId="{D39DD340-C988-3549-BA63-5C1E0F7A6E3D}">
      <dsp:nvSpPr>
        <dsp:cNvPr id="0" name=""/>
        <dsp:cNvSpPr/>
      </dsp:nvSpPr>
      <dsp:spPr>
        <a:xfrm rot="5400000">
          <a:off x="4122094" y="-2383023"/>
          <a:ext cx="458594" cy="771504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b="0" kern="1200" dirty="0">
              <a:solidFill>
                <a:schemeClr val="tx1">
                  <a:lumMod val="85000"/>
                  <a:lumOff val="15000"/>
                </a:schemeClr>
              </a:solidFill>
              <a:latin typeface="+mn-ea"/>
              <a:ea typeface="+mn-ea"/>
            </a:rPr>
            <a:t>控制允许进行哪些类型的访问</a:t>
          </a:r>
          <a:endParaRPr lang="en-US" sz="2400" b="0" kern="1200" dirty="0">
            <a:latin typeface="+mn-ea"/>
            <a:ea typeface="+mn-ea"/>
          </a:endParaRPr>
        </a:p>
      </dsp:txBody>
      <dsp:txXfrm rot="-5400000">
        <a:off x="493871" y="1267587"/>
        <a:ext cx="7692654" cy="413820"/>
      </dsp:txXfrm>
    </dsp:sp>
    <dsp:sp modelId="{05E81EFF-5960-F642-83E5-CFFE5C0D3B1F}">
      <dsp:nvSpPr>
        <dsp:cNvPr id="0" name=""/>
        <dsp:cNvSpPr/>
      </dsp:nvSpPr>
      <dsp:spPr>
        <a:xfrm rot="5400000">
          <a:off x="-105829" y="1971372"/>
          <a:ext cx="705529" cy="49387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0" kern="1200" dirty="0">
              <a:latin typeface="+mn-ea"/>
              <a:ea typeface="+mn-ea"/>
            </a:rPr>
            <a:t>4</a:t>
          </a:r>
        </a:p>
      </dsp:txBody>
      <dsp:txXfrm rot="-5400000">
        <a:off x="1" y="2112477"/>
        <a:ext cx="493870" cy="211659"/>
      </dsp:txXfrm>
    </dsp:sp>
    <dsp:sp modelId="{08E13495-B58E-C142-9176-62103E2DD2F8}">
      <dsp:nvSpPr>
        <dsp:cNvPr id="0" name=""/>
        <dsp:cNvSpPr/>
      </dsp:nvSpPr>
      <dsp:spPr>
        <a:xfrm rot="5400000">
          <a:off x="4122094" y="-1762680"/>
          <a:ext cx="458594" cy="771504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b="0" kern="1200" dirty="0">
              <a:solidFill>
                <a:schemeClr val="tx1">
                  <a:lumMod val="85000"/>
                  <a:lumOff val="15000"/>
                </a:schemeClr>
              </a:solidFill>
              <a:latin typeface="+mn-ea"/>
              <a:ea typeface="+mn-ea"/>
            </a:rPr>
            <a:t>能够以适合问题的形式重组文件</a:t>
          </a:r>
          <a:endParaRPr lang="en-US" sz="2400" b="0" kern="1200" dirty="0">
            <a:latin typeface="+mn-ea"/>
            <a:ea typeface="+mn-ea"/>
          </a:endParaRPr>
        </a:p>
      </dsp:txBody>
      <dsp:txXfrm rot="-5400000">
        <a:off x="493871" y="1887930"/>
        <a:ext cx="7692654" cy="413820"/>
      </dsp:txXfrm>
    </dsp:sp>
    <dsp:sp modelId="{80BDEADD-D1A3-2543-8E8E-D0587A58F110}">
      <dsp:nvSpPr>
        <dsp:cNvPr id="0" name=""/>
        <dsp:cNvSpPr/>
      </dsp:nvSpPr>
      <dsp:spPr>
        <a:xfrm rot="5400000">
          <a:off x="-105829" y="2591716"/>
          <a:ext cx="705529" cy="49387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0" kern="1200" dirty="0">
              <a:latin typeface="+mn-ea"/>
              <a:ea typeface="+mn-ea"/>
            </a:rPr>
            <a:t>5</a:t>
          </a:r>
        </a:p>
      </dsp:txBody>
      <dsp:txXfrm rot="-5400000">
        <a:off x="1" y="2732821"/>
        <a:ext cx="493870" cy="211659"/>
      </dsp:txXfrm>
    </dsp:sp>
    <dsp:sp modelId="{0AF3C2C2-0DC2-E840-A124-FC4B4C770A7E}">
      <dsp:nvSpPr>
        <dsp:cNvPr id="0" name=""/>
        <dsp:cNvSpPr/>
      </dsp:nvSpPr>
      <dsp:spPr>
        <a:xfrm rot="5400000">
          <a:off x="4122094" y="-1142336"/>
          <a:ext cx="458594" cy="771504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b="0" kern="1200" dirty="0">
              <a:latin typeface="+mn-ea"/>
              <a:ea typeface="+mn-ea"/>
            </a:rPr>
            <a:t>能够在文件间移动数据</a:t>
          </a:r>
          <a:endParaRPr lang="en-US" sz="2400" b="0" kern="1200" dirty="0">
            <a:latin typeface="+mn-ea"/>
            <a:ea typeface="+mn-ea"/>
          </a:endParaRPr>
        </a:p>
      </dsp:txBody>
      <dsp:txXfrm rot="-5400000">
        <a:off x="493871" y="2508274"/>
        <a:ext cx="7692654" cy="413820"/>
      </dsp:txXfrm>
    </dsp:sp>
    <dsp:sp modelId="{09BD881A-14B4-FF4A-BD3A-0798D1888686}">
      <dsp:nvSpPr>
        <dsp:cNvPr id="0" name=""/>
        <dsp:cNvSpPr/>
      </dsp:nvSpPr>
      <dsp:spPr>
        <a:xfrm rot="5400000">
          <a:off x="-105829" y="3212059"/>
          <a:ext cx="705529" cy="49387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0" kern="1200" dirty="0">
              <a:latin typeface="+mn-ea"/>
              <a:ea typeface="+mn-ea"/>
            </a:rPr>
            <a:t>6</a:t>
          </a:r>
        </a:p>
      </dsp:txBody>
      <dsp:txXfrm rot="-5400000">
        <a:off x="1" y="3353164"/>
        <a:ext cx="493870" cy="211659"/>
      </dsp:txXfrm>
    </dsp:sp>
    <dsp:sp modelId="{6F2EDF67-C025-904B-ABD9-288D572B022A}">
      <dsp:nvSpPr>
        <dsp:cNvPr id="0" name=""/>
        <dsp:cNvSpPr/>
      </dsp:nvSpPr>
      <dsp:spPr>
        <a:xfrm rot="5400000">
          <a:off x="4122094" y="-521993"/>
          <a:ext cx="458594" cy="771504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b="0" kern="1200" dirty="0">
              <a:latin typeface="+mn-ea"/>
              <a:ea typeface="+mn-ea"/>
            </a:rPr>
            <a:t>能够备份文件，且在文件遭到破坏时恢复文件</a:t>
          </a:r>
          <a:endParaRPr lang="en-US" sz="2400" b="0" kern="1200" dirty="0">
            <a:latin typeface="+mn-ea"/>
            <a:ea typeface="+mn-ea"/>
          </a:endParaRPr>
        </a:p>
      </dsp:txBody>
      <dsp:txXfrm rot="-5400000">
        <a:off x="493871" y="3128617"/>
        <a:ext cx="7692654" cy="413820"/>
      </dsp:txXfrm>
    </dsp:sp>
    <dsp:sp modelId="{AEA43BFA-489E-AD4C-B54A-E473A9E57613}">
      <dsp:nvSpPr>
        <dsp:cNvPr id="0" name=""/>
        <dsp:cNvSpPr/>
      </dsp:nvSpPr>
      <dsp:spPr>
        <a:xfrm rot="5400000">
          <a:off x="-105829" y="3832402"/>
          <a:ext cx="705529" cy="49387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0" kern="1200" dirty="0">
              <a:latin typeface="+mn-ea"/>
              <a:ea typeface="+mn-ea"/>
            </a:rPr>
            <a:t>7</a:t>
          </a:r>
        </a:p>
      </dsp:txBody>
      <dsp:txXfrm rot="-5400000">
        <a:off x="1" y="3973507"/>
        <a:ext cx="493870" cy="211659"/>
      </dsp:txXfrm>
    </dsp:sp>
    <dsp:sp modelId="{363CBAD8-CD14-D549-A471-B74818AAA481}">
      <dsp:nvSpPr>
        <dsp:cNvPr id="0" name=""/>
        <dsp:cNvSpPr/>
      </dsp:nvSpPr>
      <dsp:spPr>
        <a:xfrm rot="5400000">
          <a:off x="4122094" y="98349"/>
          <a:ext cx="458594" cy="771504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b="0" kern="1200" dirty="0">
              <a:latin typeface="+mn-ea"/>
              <a:ea typeface="+mn-ea"/>
            </a:rPr>
            <a:t>能够通过名字而非数字标识符访问自己的文件</a:t>
          </a:r>
          <a:endParaRPr lang="en-US" sz="2400" b="0" kern="1200" dirty="0">
            <a:latin typeface="+mn-ea"/>
            <a:ea typeface="+mn-ea"/>
          </a:endParaRPr>
        </a:p>
      </dsp:txBody>
      <dsp:txXfrm rot="-5400000">
        <a:off x="493871" y="3748960"/>
        <a:ext cx="7692654" cy="4138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D1594-7DC3-CF47-8B20-50D7A96FA30D}">
      <dsp:nvSpPr>
        <dsp:cNvPr id="0" name=""/>
        <dsp:cNvSpPr/>
      </dsp:nvSpPr>
      <dsp:spPr>
        <a:xfrm>
          <a:off x="227246" y="538939"/>
          <a:ext cx="1748525" cy="1442168"/>
        </a:xfrm>
        <a:prstGeom prst="roundRect">
          <a:avLst>
            <a:gd name="adj" fmla="val 10000"/>
          </a:avLst>
        </a:prstGeom>
        <a:solidFill>
          <a:schemeClr val="accent2"/>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952BED1-3013-3049-BBC2-29FB9B7C8CC5}">
      <dsp:nvSpPr>
        <dsp:cNvPr id="0" name=""/>
        <dsp:cNvSpPr/>
      </dsp:nvSpPr>
      <dsp:spPr>
        <a:xfrm>
          <a:off x="2054191" y="754833"/>
          <a:ext cx="2154706" cy="2154706"/>
        </a:xfrm>
        <a:prstGeom prst="leftCircularArrow">
          <a:avLst>
            <a:gd name="adj1" fmla="val 3510"/>
            <a:gd name="adj2" fmla="val 435606"/>
            <a:gd name="adj3" fmla="val 2685993"/>
            <a:gd name="adj4" fmla="val 9499365"/>
            <a:gd name="adj5" fmla="val 4095"/>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7B8DF54-7117-7D42-BD86-40EE86E9F022}">
      <dsp:nvSpPr>
        <dsp:cNvPr id="0" name=""/>
        <dsp:cNvSpPr/>
      </dsp:nvSpPr>
      <dsp:spPr>
        <a:xfrm>
          <a:off x="533805" y="1041807"/>
          <a:ext cx="1756763" cy="146437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使用户和应用程序能够访问</a:t>
          </a:r>
          <a:r>
            <a:rPr lang="zh-CN" altLang="en-US" sz="2400" kern="1200" dirty="0">
              <a:solidFill>
                <a:schemeClr val="tx1"/>
              </a:solidFill>
            </a:rPr>
            <a:t>记录</a:t>
          </a:r>
          <a:endParaRPr lang="en-US" sz="2400" kern="1200" dirty="0">
            <a:solidFill>
              <a:schemeClr val="tx1"/>
            </a:solidFill>
          </a:endParaRPr>
        </a:p>
      </dsp:txBody>
      <dsp:txXfrm>
        <a:off x="576695" y="1084697"/>
        <a:ext cx="1670983" cy="1378599"/>
      </dsp:txXfrm>
    </dsp:sp>
    <dsp:sp modelId="{522B1566-396B-CE49-BFB8-1F43996D809F}">
      <dsp:nvSpPr>
        <dsp:cNvPr id="0" name=""/>
        <dsp:cNvSpPr/>
      </dsp:nvSpPr>
      <dsp:spPr>
        <a:xfrm>
          <a:off x="2631449" y="993359"/>
          <a:ext cx="1748525" cy="1442168"/>
        </a:xfrm>
        <a:prstGeom prst="roundRect">
          <a:avLst>
            <a:gd name="adj" fmla="val 10000"/>
          </a:avLst>
        </a:prstGeom>
        <a:solidFill>
          <a:schemeClr val="accent2"/>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E9B5020-C21D-3545-8485-E5315A16C6A0}">
      <dsp:nvSpPr>
        <dsp:cNvPr id="0" name=""/>
        <dsp:cNvSpPr/>
      </dsp:nvSpPr>
      <dsp:spPr>
        <a:xfrm>
          <a:off x="4232972" y="-44385"/>
          <a:ext cx="2399893" cy="2399893"/>
        </a:xfrm>
        <a:prstGeom prst="circularArrow">
          <a:avLst>
            <a:gd name="adj1" fmla="val 3151"/>
            <a:gd name="adj2" fmla="val 387787"/>
            <a:gd name="adj3" fmla="val 19054923"/>
            <a:gd name="adj4" fmla="val 12193731"/>
            <a:gd name="adj5" fmla="val 3677"/>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EF0F7C0-72CA-CA49-8AEB-9F26B7D51F62}">
      <dsp:nvSpPr>
        <dsp:cNvPr id="0" name=""/>
        <dsp:cNvSpPr/>
      </dsp:nvSpPr>
      <dsp:spPr>
        <a:xfrm>
          <a:off x="2914570" y="349130"/>
          <a:ext cx="1747468" cy="15894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提供一种通用的记录</a:t>
          </a:r>
          <a:r>
            <a:rPr lang="en-US" altLang="zh-CN" sz="2400" kern="1200" dirty="0"/>
            <a:t>I/O</a:t>
          </a:r>
          <a:r>
            <a:rPr lang="zh-CN" altLang="en-US" sz="2400" kern="1200" dirty="0"/>
            <a:t>能力</a:t>
          </a:r>
          <a:endParaRPr lang="en-US" sz="2400" kern="1200" dirty="0"/>
        </a:p>
      </dsp:txBody>
      <dsp:txXfrm>
        <a:off x="2961123" y="395683"/>
        <a:ext cx="1654362" cy="1496340"/>
      </dsp:txXfrm>
    </dsp:sp>
    <dsp:sp modelId="{FEFDA9C5-6B29-C645-ACA7-A69C27910FF0}">
      <dsp:nvSpPr>
        <dsp:cNvPr id="0" name=""/>
        <dsp:cNvSpPr/>
      </dsp:nvSpPr>
      <dsp:spPr>
        <a:xfrm>
          <a:off x="5031005" y="442677"/>
          <a:ext cx="1748525" cy="1442168"/>
        </a:xfrm>
        <a:prstGeom prst="roundRect">
          <a:avLst>
            <a:gd name="adj" fmla="val 10000"/>
          </a:avLst>
        </a:prstGeom>
        <a:solidFill>
          <a:schemeClr val="accent2"/>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3491CF4-FCEE-194C-8668-F3CD85DE306A}">
      <dsp:nvSpPr>
        <dsp:cNvPr id="0" name=""/>
        <dsp:cNvSpPr/>
      </dsp:nvSpPr>
      <dsp:spPr>
        <a:xfrm>
          <a:off x="5417865" y="960132"/>
          <a:ext cx="1557648" cy="184942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维护文件</a:t>
          </a:r>
          <a:r>
            <a:rPr lang="zh-CN" altLang="en-US" sz="2400" kern="1200" dirty="0">
              <a:solidFill>
                <a:schemeClr val="tx1"/>
              </a:solidFill>
            </a:rPr>
            <a:t>基本数据</a:t>
          </a:r>
          <a:endParaRPr lang="en-US" sz="2400" kern="1200" dirty="0">
            <a:solidFill>
              <a:schemeClr val="tx1"/>
            </a:solidFill>
          </a:endParaRPr>
        </a:p>
      </dsp:txBody>
      <dsp:txXfrm>
        <a:off x="5463487" y="1005754"/>
        <a:ext cx="1466404" cy="17581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2226F2-B4F3-A143-8044-D2FFCD16BACF}">
      <dsp:nvSpPr>
        <dsp:cNvPr id="0" name=""/>
        <dsp:cNvSpPr/>
      </dsp:nvSpPr>
      <dsp:spPr>
        <a:xfrm>
          <a:off x="2660371" y="2125922"/>
          <a:ext cx="2333438" cy="2290430"/>
        </a:xfrm>
        <a:prstGeom prst="ellipse">
          <a:avLst/>
        </a:prstGeom>
        <a:solidFill>
          <a:srgbClr val="E06B0A"/>
        </a:solidFill>
        <a:ln>
          <a:noFill/>
        </a:ln>
        <a:effectLst>
          <a:softEdge rad="76200"/>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zh-CN" altLang="en-US" sz="2400" b="1" kern="1200" dirty="0"/>
            <a:t>五种基本文件组织</a:t>
          </a:r>
          <a:endParaRPr lang="en-US" sz="2400" b="1" kern="1200" dirty="0"/>
        </a:p>
      </dsp:txBody>
      <dsp:txXfrm>
        <a:off x="3002095" y="2461348"/>
        <a:ext cx="1649990" cy="1619578"/>
      </dsp:txXfrm>
    </dsp:sp>
    <dsp:sp modelId="{0C4FE177-856E-1F40-8992-61CB4810C4D5}">
      <dsp:nvSpPr>
        <dsp:cNvPr id="0" name=""/>
        <dsp:cNvSpPr/>
      </dsp:nvSpPr>
      <dsp:spPr>
        <a:xfrm rot="16073282">
          <a:off x="3597762" y="1577608"/>
          <a:ext cx="350599" cy="456899"/>
        </a:xfrm>
        <a:prstGeom prst="rightArrow">
          <a:avLst>
            <a:gd name="adj1" fmla="val 60000"/>
            <a:gd name="adj2" fmla="val 50000"/>
          </a:avLst>
        </a:prstGeom>
        <a:solidFill>
          <a:schemeClr val="accent6"/>
        </a:solidFill>
        <a:ln>
          <a:no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b="1" kern="1200"/>
        </a:p>
      </dsp:txBody>
      <dsp:txXfrm rot="10800000">
        <a:off x="3652290" y="1721542"/>
        <a:ext cx="245419" cy="274139"/>
      </dsp:txXfrm>
    </dsp:sp>
    <dsp:sp modelId="{B1E5EA25-BF3A-5E44-AF68-530FB20B127C}">
      <dsp:nvSpPr>
        <dsp:cNvPr id="0" name=""/>
        <dsp:cNvSpPr/>
      </dsp:nvSpPr>
      <dsp:spPr>
        <a:xfrm>
          <a:off x="3063835" y="122248"/>
          <a:ext cx="1343821" cy="1343821"/>
        </a:xfrm>
        <a:prstGeom prst="ellipse">
          <a:avLst/>
        </a:prstGeom>
        <a:solidFill>
          <a:srgbClr val="C00000"/>
        </a:solidFill>
        <a:ln>
          <a:noFill/>
        </a:ln>
        <a:effectLst>
          <a:softEdge rad="76200"/>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zh-CN" altLang="en-US" sz="2400" b="1" kern="1200" dirty="0"/>
            <a:t>堆</a:t>
          </a:r>
          <a:endParaRPr lang="en-US" sz="2400" b="1" kern="1200" dirty="0"/>
        </a:p>
      </dsp:txBody>
      <dsp:txXfrm>
        <a:off x="3260633" y="319046"/>
        <a:ext cx="950225" cy="950225"/>
      </dsp:txXfrm>
    </dsp:sp>
    <dsp:sp modelId="{DD68DA6B-1F80-5044-908B-918741E80A82}">
      <dsp:nvSpPr>
        <dsp:cNvPr id="0" name=""/>
        <dsp:cNvSpPr/>
      </dsp:nvSpPr>
      <dsp:spPr>
        <a:xfrm rot="19563046">
          <a:off x="4912245" y="2152354"/>
          <a:ext cx="474692" cy="456899"/>
        </a:xfrm>
        <a:prstGeom prst="rightArrow">
          <a:avLst>
            <a:gd name="adj1" fmla="val 60000"/>
            <a:gd name="adj2" fmla="val 50000"/>
          </a:avLst>
        </a:prstGeom>
        <a:solidFill>
          <a:schemeClr val="accent6"/>
        </a:solidFill>
        <a:ln>
          <a:no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b="1" kern="1200"/>
        </a:p>
      </dsp:txBody>
      <dsp:txXfrm>
        <a:off x="4923928" y="2282008"/>
        <a:ext cx="337622" cy="274139"/>
      </dsp:txXfrm>
    </dsp:sp>
    <dsp:sp modelId="{8C968693-8919-F244-80D5-6A12496F8285}">
      <dsp:nvSpPr>
        <dsp:cNvPr id="0" name=""/>
        <dsp:cNvSpPr/>
      </dsp:nvSpPr>
      <dsp:spPr>
        <a:xfrm>
          <a:off x="5403057" y="952318"/>
          <a:ext cx="1506853" cy="1501249"/>
        </a:xfrm>
        <a:prstGeom prst="ellipse">
          <a:avLst/>
        </a:prstGeom>
        <a:solidFill>
          <a:srgbClr val="7030A0"/>
        </a:solidFill>
        <a:ln>
          <a:noFill/>
        </a:ln>
        <a:effectLst>
          <a:softEdge rad="76200"/>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zh-CN" altLang="en-US" sz="2400" b="1" kern="1200" dirty="0"/>
            <a:t>顺序文件</a:t>
          </a:r>
          <a:endParaRPr lang="en-NZ" sz="2400" b="1" kern="1200" dirty="0"/>
        </a:p>
      </dsp:txBody>
      <dsp:txXfrm>
        <a:off x="5623731" y="1172171"/>
        <a:ext cx="1065505" cy="1061543"/>
      </dsp:txXfrm>
    </dsp:sp>
    <dsp:sp modelId="{361F4EAF-959C-944A-90B8-5C6A4813F205}">
      <dsp:nvSpPr>
        <dsp:cNvPr id="0" name=""/>
        <dsp:cNvSpPr/>
      </dsp:nvSpPr>
      <dsp:spPr>
        <a:xfrm rot="770381">
          <a:off x="5104192" y="3374626"/>
          <a:ext cx="358525" cy="456899"/>
        </a:xfrm>
        <a:prstGeom prst="rightArrow">
          <a:avLst>
            <a:gd name="adj1" fmla="val 60000"/>
            <a:gd name="adj2" fmla="val 50000"/>
          </a:avLst>
        </a:prstGeom>
        <a:solidFill>
          <a:schemeClr val="accent6"/>
        </a:solidFill>
        <a:ln>
          <a:no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b="1" kern="1200"/>
        </a:p>
      </dsp:txBody>
      <dsp:txXfrm>
        <a:off x="5105537" y="3454055"/>
        <a:ext cx="250968" cy="274139"/>
      </dsp:txXfrm>
    </dsp:sp>
    <dsp:sp modelId="{3047A34E-EB48-474C-8698-321CC52A9EDF}">
      <dsp:nvSpPr>
        <dsp:cNvPr id="0" name=""/>
        <dsp:cNvSpPr/>
      </dsp:nvSpPr>
      <dsp:spPr>
        <a:xfrm>
          <a:off x="5601403" y="3084020"/>
          <a:ext cx="1612007" cy="1550460"/>
        </a:xfrm>
        <a:prstGeom prst="ellipse">
          <a:avLst/>
        </a:prstGeom>
        <a:solidFill>
          <a:srgbClr val="00B050"/>
        </a:solidFill>
        <a:ln>
          <a:noFill/>
        </a:ln>
        <a:effectLst>
          <a:softEdge rad="76200"/>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zh-CN" altLang="en-US" sz="2400" b="1" kern="1200" dirty="0"/>
            <a:t>索引顺序文件</a:t>
          </a:r>
          <a:endParaRPr lang="en-NZ" sz="2400" b="1" kern="1200" dirty="0"/>
        </a:p>
      </dsp:txBody>
      <dsp:txXfrm>
        <a:off x="5837476" y="3311080"/>
        <a:ext cx="1139861" cy="1096340"/>
      </dsp:txXfrm>
    </dsp:sp>
    <dsp:sp modelId="{5D94A210-1942-7D49-8A48-87C78CFB0E33}">
      <dsp:nvSpPr>
        <dsp:cNvPr id="0" name=""/>
        <dsp:cNvSpPr/>
      </dsp:nvSpPr>
      <dsp:spPr>
        <a:xfrm rot="9899307">
          <a:off x="2088806" y="3449460"/>
          <a:ext cx="442825" cy="456899"/>
        </a:xfrm>
        <a:prstGeom prst="rightArrow">
          <a:avLst>
            <a:gd name="adj1" fmla="val 60000"/>
            <a:gd name="adj2" fmla="val 50000"/>
          </a:avLst>
        </a:prstGeom>
        <a:solidFill>
          <a:schemeClr val="accent6"/>
        </a:solidFill>
        <a:ln>
          <a:no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b="1" kern="1200"/>
        </a:p>
      </dsp:txBody>
      <dsp:txXfrm rot="10800000">
        <a:off x="2219386" y="3523635"/>
        <a:ext cx="309978" cy="274139"/>
      </dsp:txXfrm>
    </dsp:sp>
    <dsp:sp modelId="{8CF4C973-14CA-3543-B9B4-9D064D52E167}">
      <dsp:nvSpPr>
        <dsp:cNvPr id="0" name=""/>
        <dsp:cNvSpPr/>
      </dsp:nvSpPr>
      <dsp:spPr>
        <a:xfrm>
          <a:off x="573719" y="3291485"/>
          <a:ext cx="1343821" cy="1343821"/>
        </a:xfrm>
        <a:prstGeom prst="ellipse">
          <a:avLst/>
        </a:prstGeom>
        <a:solidFill>
          <a:srgbClr val="FFC000"/>
        </a:solidFill>
        <a:ln>
          <a:noFill/>
        </a:ln>
        <a:effectLst>
          <a:softEdge rad="76200"/>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zh-CN" altLang="en-US" sz="2400" b="1" kern="1200" dirty="0"/>
            <a:t>索引文件</a:t>
          </a:r>
          <a:endParaRPr lang="en-NZ" sz="2400" b="1" kern="1200" dirty="0"/>
        </a:p>
      </dsp:txBody>
      <dsp:txXfrm>
        <a:off x="770517" y="3488283"/>
        <a:ext cx="950225" cy="950225"/>
      </dsp:txXfrm>
    </dsp:sp>
    <dsp:sp modelId="{F7C13A29-FD28-2846-95A3-486EE2CFEFD5}">
      <dsp:nvSpPr>
        <dsp:cNvPr id="0" name=""/>
        <dsp:cNvSpPr/>
      </dsp:nvSpPr>
      <dsp:spPr>
        <a:xfrm rot="12613594">
          <a:off x="2245254" y="2251639"/>
          <a:ext cx="448252" cy="456899"/>
        </a:xfrm>
        <a:prstGeom prst="rightArrow">
          <a:avLst>
            <a:gd name="adj1" fmla="val 60000"/>
            <a:gd name="adj2" fmla="val 50000"/>
          </a:avLst>
        </a:prstGeom>
        <a:solidFill>
          <a:schemeClr val="accent6"/>
        </a:solidFill>
        <a:ln>
          <a:no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b="1" kern="1200"/>
        </a:p>
      </dsp:txBody>
      <dsp:txXfrm rot="10800000">
        <a:off x="2370588" y="2376868"/>
        <a:ext cx="313776" cy="274139"/>
      </dsp:txXfrm>
    </dsp:sp>
    <dsp:sp modelId="{A4271AD1-DFDF-6B47-A6F3-4EF7823B5FEA}">
      <dsp:nvSpPr>
        <dsp:cNvPr id="0" name=""/>
        <dsp:cNvSpPr/>
      </dsp:nvSpPr>
      <dsp:spPr>
        <a:xfrm>
          <a:off x="573774" y="1103237"/>
          <a:ext cx="1648680" cy="1505388"/>
        </a:xfrm>
        <a:prstGeom prst="ellipse">
          <a:avLst/>
        </a:prstGeom>
        <a:solidFill>
          <a:srgbClr val="00B0F0"/>
        </a:solidFill>
        <a:ln>
          <a:noFill/>
        </a:ln>
        <a:effectLst>
          <a:softEdge rad="76200"/>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zh-CN" altLang="en-US" sz="2400" b="1" kern="1200" dirty="0"/>
            <a:t>直接或散列文件</a:t>
          </a:r>
          <a:endParaRPr lang="en-US" sz="2400" b="1" kern="1200" dirty="0"/>
        </a:p>
      </dsp:txBody>
      <dsp:txXfrm>
        <a:off x="815218" y="1323696"/>
        <a:ext cx="1165792" cy="10644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EC265-9F5A-754A-B7D3-F4C8BC448496}">
      <dsp:nvSpPr>
        <dsp:cNvPr id="0" name=""/>
        <dsp:cNvSpPr/>
      </dsp:nvSpPr>
      <dsp:spPr>
        <a:xfrm>
          <a:off x="0" y="53411"/>
          <a:ext cx="3168351" cy="662400"/>
        </a:xfrm>
        <a:prstGeom prst="rect">
          <a:avLst/>
        </a:prstGeom>
        <a:solidFill>
          <a:schemeClr val="accent2"/>
        </a:solidFill>
        <a:ln w="9525" cap="flat" cmpd="sng" algn="ctr">
          <a:solidFill>
            <a:schemeClr val="tx1"/>
          </a:solidFill>
          <a:prstDash val="solid"/>
        </a:ln>
        <a:effectLst>
          <a:softEdge rad="38100"/>
        </a:effectLst>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solidFill>
                <a:schemeClr val="tx1"/>
              </a:solidFill>
            </a:rPr>
            <a:t>例子</a:t>
          </a:r>
          <a:r>
            <a:rPr lang="en-NZ" sz="2300" kern="1200" dirty="0">
              <a:solidFill>
                <a:schemeClr val="tx1"/>
              </a:solidFill>
            </a:rPr>
            <a:t>: </a:t>
          </a:r>
          <a:endParaRPr lang="en-US" sz="2300" kern="1200" dirty="0">
            <a:solidFill>
              <a:schemeClr val="tx1"/>
            </a:solidFill>
          </a:endParaRPr>
        </a:p>
      </dsp:txBody>
      <dsp:txXfrm>
        <a:off x="0" y="53411"/>
        <a:ext cx="3168351" cy="662400"/>
      </dsp:txXfrm>
    </dsp:sp>
    <dsp:sp modelId="{BB72E17C-F20C-F549-8A12-11F6063C1203}">
      <dsp:nvSpPr>
        <dsp:cNvPr id="0" name=""/>
        <dsp:cNvSpPr/>
      </dsp:nvSpPr>
      <dsp:spPr>
        <a:xfrm>
          <a:off x="0" y="720657"/>
          <a:ext cx="3168351" cy="2399129"/>
        </a:xfrm>
        <a:prstGeom prst="rect">
          <a:avLst/>
        </a:prstGeom>
        <a:solidFill>
          <a:schemeClr val="bg1"/>
        </a:solidFill>
        <a:ln w="9525" cap="flat" cmpd="sng" algn="ctr">
          <a:solidFill>
            <a:schemeClr val="tx1"/>
          </a:solidFill>
          <a:prstDash val="solid"/>
        </a:ln>
        <a:effectLst>
          <a:softEdge rad="38100"/>
        </a:effectLst>
      </dsp:spPr>
      <dsp:style>
        <a:lnRef idx="1">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125000"/>
            </a:lnSpc>
            <a:spcBef>
              <a:spcPct val="0"/>
            </a:spcBef>
            <a:spcAft>
              <a:spcPct val="15000"/>
            </a:spcAft>
            <a:buChar char="•"/>
          </a:pPr>
          <a:r>
            <a:rPr lang="zh-CN" altLang="en-US" sz="2300" kern="1200" dirty="0"/>
            <a:t>目录</a:t>
          </a:r>
          <a:r>
            <a:rPr lang="en-NZ" sz="2300" kern="1200" dirty="0"/>
            <a:t> </a:t>
          </a:r>
        </a:p>
        <a:p>
          <a:pPr marL="228600" lvl="1" indent="-228600" algn="l" defTabSz="1022350">
            <a:lnSpc>
              <a:spcPct val="125000"/>
            </a:lnSpc>
            <a:spcBef>
              <a:spcPct val="0"/>
            </a:spcBef>
            <a:spcAft>
              <a:spcPct val="15000"/>
            </a:spcAft>
            <a:buChar char="•"/>
          </a:pPr>
          <a:r>
            <a:rPr lang="zh-CN" altLang="en-US" sz="2300" kern="1200" dirty="0"/>
            <a:t>价格表</a:t>
          </a:r>
          <a:endParaRPr lang="en-NZ" sz="2300" kern="1200" dirty="0"/>
        </a:p>
        <a:p>
          <a:pPr marL="228600" lvl="1" indent="-228600" algn="l" defTabSz="1022350">
            <a:lnSpc>
              <a:spcPct val="125000"/>
            </a:lnSpc>
            <a:spcBef>
              <a:spcPct val="0"/>
            </a:spcBef>
            <a:spcAft>
              <a:spcPct val="15000"/>
            </a:spcAft>
            <a:buChar char="•"/>
          </a:pPr>
          <a:r>
            <a:rPr lang="zh-CN" altLang="en-US" sz="2300" kern="1200" dirty="0"/>
            <a:t>调度</a:t>
          </a:r>
          <a:endParaRPr lang="en-NZ" sz="2300" kern="1200" dirty="0"/>
        </a:p>
        <a:p>
          <a:pPr marL="228600" lvl="1" indent="-228600" algn="l" defTabSz="1022350">
            <a:lnSpc>
              <a:spcPct val="125000"/>
            </a:lnSpc>
            <a:spcBef>
              <a:spcPct val="0"/>
            </a:spcBef>
            <a:spcAft>
              <a:spcPct val="15000"/>
            </a:spcAft>
            <a:buChar char="•"/>
          </a:pPr>
          <a:r>
            <a:rPr lang="zh-CN" altLang="en-US" sz="2300" kern="1200" dirty="0"/>
            <a:t>名字列表</a:t>
          </a:r>
          <a:endParaRPr lang="en-US" sz="2300" kern="1200" dirty="0"/>
        </a:p>
      </dsp:txBody>
      <dsp:txXfrm>
        <a:off x="0" y="720657"/>
        <a:ext cx="3168351" cy="23991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3EC6A0-8381-4E8E-A303-6E8A40E02731}">
      <dsp:nvSpPr>
        <dsp:cNvPr id="0" name=""/>
        <dsp:cNvSpPr/>
      </dsp:nvSpPr>
      <dsp:spPr>
        <a:xfrm>
          <a:off x="2653361" y="1645249"/>
          <a:ext cx="1173997" cy="1173997"/>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zh-CN" altLang="en-US" sz="2500" b="1" kern="1200" dirty="0"/>
            <a:t>目录单元</a:t>
          </a:r>
        </a:p>
      </dsp:txBody>
      <dsp:txXfrm>
        <a:off x="2825289" y="1817177"/>
        <a:ext cx="830141" cy="830141"/>
      </dsp:txXfrm>
    </dsp:sp>
    <dsp:sp modelId="{B23244F3-6696-4034-AB07-56D0FDF92DB3}">
      <dsp:nvSpPr>
        <dsp:cNvPr id="0" name=""/>
        <dsp:cNvSpPr/>
      </dsp:nvSpPr>
      <dsp:spPr>
        <a:xfrm rot="16200000">
          <a:off x="3115924" y="1217929"/>
          <a:ext cx="248871" cy="399159"/>
        </a:xfrm>
        <a:prstGeom prst="rightArrow">
          <a:avLst>
            <a:gd name="adj1" fmla="val 60000"/>
            <a:gd name="adj2" fmla="val 5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1" kern="1200"/>
        </a:p>
      </dsp:txBody>
      <dsp:txXfrm>
        <a:off x="3153255" y="1335092"/>
        <a:ext cx="174210" cy="239495"/>
      </dsp:txXfrm>
    </dsp:sp>
    <dsp:sp modelId="{6F6DB63A-64F6-40C4-B6F9-0227D73A1FF4}">
      <dsp:nvSpPr>
        <dsp:cNvPr id="0" name=""/>
        <dsp:cNvSpPr/>
      </dsp:nvSpPr>
      <dsp:spPr>
        <a:xfrm>
          <a:off x="2653361" y="1683"/>
          <a:ext cx="1173997" cy="1173997"/>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基本</a:t>
          </a:r>
          <a:endParaRPr lang="en-US" altLang="zh-CN" sz="2000" b="1" kern="1200" dirty="0"/>
        </a:p>
        <a:p>
          <a:pPr marL="0" lvl="0" indent="0" algn="ctr" defTabSz="889000">
            <a:lnSpc>
              <a:spcPct val="90000"/>
            </a:lnSpc>
            <a:spcBef>
              <a:spcPct val="0"/>
            </a:spcBef>
            <a:spcAft>
              <a:spcPct val="35000"/>
            </a:spcAft>
            <a:buNone/>
          </a:pPr>
          <a:r>
            <a:rPr lang="zh-CN" altLang="en-US" sz="2000" b="1" kern="1200" dirty="0"/>
            <a:t>信息</a:t>
          </a:r>
        </a:p>
      </dsp:txBody>
      <dsp:txXfrm>
        <a:off x="2825289" y="173611"/>
        <a:ext cx="830141" cy="830141"/>
      </dsp:txXfrm>
    </dsp:sp>
    <dsp:sp modelId="{2ACA982D-36D2-43D9-8BDE-1FD5E886827F}">
      <dsp:nvSpPr>
        <dsp:cNvPr id="0" name=""/>
        <dsp:cNvSpPr/>
      </dsp:nvSpPr>
      <dsp:spPr>
        <a:xfrm>
          <a:off x="3930663" y="2032668"/>
          <a:ext cx="248871" cy="399159"/>
        </a:xfrm>
        <a:prstGeom prst="rightArrow">
          <a:avLst>
            <a:gd name="adj1" fmla="val 60000"/>
            <a:gd name="adj2" fmla="val 5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1" kern="1200"/>
        </a:p>
      </dsp:txBody>
      <dsp:txXfrm>
        <a:off x="3930663" y="2112500"/>
        <a:ext cx="174210" cy="239495"/>
      </dsp:txXfrm>
    </dsp:sp>
    <dsp:sp modelId="{2B1BC590-F7DB-41F5-89BA-0ECE299A9E70}">
      <dsp:nvSpPr>
        <dsp:cNvPr id="0" name=""/>
        <dsp:cNvSpPr/>
      </dsp:nvSpPr>
      <dsp:spPr>
        <a:xfrm>
          <a:off x="4296926" y="1645249"/>
          <a:ext cx="1173997" cy="1173997"/>
        </a:xfrm>
        <a:prstGeom prst="ellipse">
          <a:avLst/>
        </a:prstGeom>
        <a:solidFill>
          <a:srgbClr val="00B0F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地址</a:t>
          </a:r>
          <a:endParaRPr lang="en-US" altLang="zh-CN" sz="2000" b="1" kern="1200" dirty="0"/>
        </a:p>
        <a:p>
          <a:pPr marL="0" lvl="0" indent="0" algn="ctr" defTabSz="889000">
            <a:lnSpc>
              <a:spcPct val="90000"/>
            </a:lnSpc>
            <a:spcBef>
              <a:spcPct val="0"/>
            </a:spcBef>
            <a:spcAft>
              <a:spcPct val="35000"/>
            </a:spcAft>
            <a:buNone/>
          </a:pPr>
          <a:r>
            <a:rPr lang="zh-CN" altLang="en-US" sz="2000" b="1" kern="1200" dirty="0"/>
            <a:t>信息</a:t>
          </a:r>
        </a:p>
      </dsp:txBody>
      <dsp:txXfrm>
        <a:off x="4468854" y="1817177"/>
        <a:ext cx="830141" cy="830141"/>
      </dsp:txXfrm>
    </dsp:sp>
    <dsp:sp modelId="{C63F9917-DEA9-488C-9A1C-15E3768E5823}">
      <dsp:nvSpPr>
        <dsp:cNvPr id="0" name=""/>
        <dsp:cNvSpPr/>
      </dsp:nvSpPr>
      <dsp:spPr>
        <a:xfrm rot="5400000">
          <a:off x="3115924" y="2847407"/>
          <a:ext cx="248871" cy="399159"/>
        </a:xfrm>
        <a:prstGeom prst="rightArrow">
          <a:avLst>
            <a:gd name="adj1" fmla="val 60000"/>
            <a:gd name="adj2" fmla="val 50000"/>
          </a:avLst>
        </a:prstGeom>
        <a:solidFill>
          <a:schemeClr val="accent4">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1" kern="1200"/>
        </a:p>
      </dsp:txBody>
      <dsp:txXfrm>
        <a:off x="3153255" y="2889909"/>
        <a:ext cx="174210" cy="239495"/>
      </dsp:txXfrm>
    </dsp:sp>
    <dsp:sp modelId="{4F621585-4151-4A3C-BDD0-210939707467}">
      <dsp:nvSpPr>
        <dsp:cNvPr id="0" name=""/>
        <dsp:cNvSpPr/>
      </dsp:nvSpPr>
      <dsp:spPr>
        <a:xfrm>
          <a:off x="2653361" y="3288814"/>
          <a:ext cx="1173997" cy="1173997"/>
        </a:xfrm>
        <a:prstGeom prst="ellipse">
          <a:avLst/>
        </a:prstGeom>
        <a:solidFill>
          <a:srgbClr val="7030A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访问控制信息</a:t>
          </a:r>
        </a:p>
      </dsp:txBody>
      <dsp:txXfrm>
        <a:off x="2825289" y="3460742"/>
        <a:ext cx="830141" cy="830141"/>
      </dsp:txXfrm>
    </dsp:sp>
    <dsp:sp modelId="{E7D815AE-2F2B-414F-9440-40EE73102174}">
      <dsp:nvSpPr>
        <dsp:cNvPr id="0" name=""/>
        <dsp:cNvSpPr/>
      </dsp:nvSpPr>
      <dsp:spPr>
        <a:xfrm rot="10800000">
          <a:off x="2301185" y="2032668"/>
          <a:ext cx="248871" cy="399159"/>
        </a:xfrm>
        <a:prstGeom prst="rightArrow">
          <a:avLst>
            <a:gd name="adj1" fmla="val 60000"/>
            <a:gd name="adj2" fmla="val 50000"/>
          </a:avLst>
        </a:prstGeom>
        <a:solidFill>
          <a:schemeClr val="accent5">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1" kern="1200"/>
        </a:p>
      </dsp:txBody>
      <dsp:txXfrm rot="10800000">
        <a:off x="2375846" y="2112500"/>
        <a:ext cx="174210" cy="239495"/>
      </dsp:txXfrm>
    </dsp:sp>
    <dsp:sp modelId="{E72E4D62-16F7-4947-A3C0-EE54DE091EDE}">
      <dsp:nvSpPr>
        <dsp:cNvPr id="0" name=""/>
        <dsp:cNvSpPr/>
      </dsp:nvSpPr>
      <dsp:spPr>
        <a:xfrm>
          <a:off x="1009795" y="1645249"/>
          <a:ext cx="1173997" cy="1173997"/>
        </a:xfrm>
        <a:prstGeom prst="ellipse">
          <a:avLst/>
        </a:prstGeom>
        <a:solidFill>
          <a:srgbClr val="92D05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使用</a:t>
          </a:r>
          <a:endParaRPr lang="en-US" altLang="zh-CN" sz="2000" b="1" kern="1200" dirty="0"/>
        </a:p>
        <a:p>
          <a:pPr marL="0" lvl="0" indent="0" algn="ctr" defTabSz="889000">
            <a:lnSpc>
              <a:spcPct val="90000"/>
            </a:lnSpc>
            <a:spcBef>
              <a:spcPct val="0"/>
            </a:spcBef>
            <a:spcAft>
              <a:spcPct val="35000"/>
            </a:spcAft>
            <a:buNone/>
          </a:pPr>
          <a:r>
            <a:rPr lang="zh-CN" altLang="en-US" sz="2000" b="1" kern="1200" dirty="0"/>
            <a:t>信息</a:t>
          </a:r>
        </a:p>
      </dsp:txBody>
      <dsp:txXfrm>
        <a:off x="1181723" y="1817177"/>
        <a:ext cx="830141" cy="8301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17D098-156B-2546-91B5-EB717F87B6F0}">
      <dsp:nvSpPr>
        <dsp:cNvPr id="0" name=""/>
        <dsp:cNvSpPr/>
      </dsp:nvSpPr>
      <dsp:spPr>
        <a:xfrm>
          <a:off x="1990" y="1677677"/>
          <a:ext cx="1771612" cy="70864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查找</a:t>
          </a:r>
          <a:endParaRPr lang="en-US" sz="1800" kern="1200" dirty="0"/>
        </a:p>
      </dsp:txBody>
      <dsp:txXfrm>
        <a:off x="356313" y="1677677"/>
        <a:ext cx="1062967" cy="708645"/>
      </dsp:txXfrm>
    </dsp:sp>
    <dsp:sp modelId="{E08C861E-7205-6948-8F3C-9B4FC2C0BE0D}">
      <dsp:nvSpPr>
        <dsp:cNvPr id="0" name=""/>
        <dsp:cNvSpPr/>
      </dsp:nvSpPr>
      <dsp:spPr>
        <a:xfrm>
          <a:off x="1596442" y="1677677"/>
          <a:ext cx="1771612" cy="70864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创建</a:t>
          </a:r>
          <a:endParaRPr lang="en-US" altLang="zh-CN" sz="1800" kern="1200" dirty="0"/>
        </a:p>
        <a:p>
          <a:pPr marL="0" lvl="0" indent="0" algn="ctr" defTabSz="800100">
            <a:lnSpc>
              <a:spcPct val="90000"/>
            </a:lnSpc>
            <a:spcBef>
              <a:spcPct val="0"/>
            </a:spcBef>
            <a:spcAft>
              <a:spcPct val="35000"/>
            </a:spcAft>
            <a:buNone/>
          </a:pPr>
          <a:r>
            <a:rPr lang="zh-CN" altLang="en-US" sz="1800" kern="1200" dirty="0"/>
            <a:t>文件</a:t>
          </a:r>
          <a:endParaRPr lang="en-NZ" sz="1800" kern="1200" dirty="0"/>
        </a:p>
      </dsp:txBody>
      <dsp:txXfrm>
        <a:off x="1950765" y="1677677"/>
        <a:ext cx="1062967" cy="708645"/>
      </dsp:txXfrm>
    </dsp:sp>
    <dsp:sp modelId="{27817D0E-CF0E-284C-AE79-D01208B9CCAC}">
      <dsp:nvSpPr>
        <dsp:cNvPr id="0" name=""/>
        <dsp:cNvSpPr/>
      </dsp:nvSpPr>
      <dsp:spPr>
        <a:xfrm>
          <a:off x="3190893" y="1677677"/>
          <a:ext cx="1771612" cy="70864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删除</a:t>
          </a:r>
          <a:endParaRPr lang="en-US" altLang="zh-CN" sz="1800" kern="1200" dirty="0"/>
        </a:p>
        <a:p>
          <a:pPr marL="0" lvl="0" indent="0" algn="ctr" defTabSz="800100">
            <a:lnSpc>
              <a:spcPct val="90000"/>
            </a:lnSpc>
            <a:spcBef>
              <a:spcPct val="0"/>
            </a:spcBef>
            <a:spcAft>
              <a:spcPct val="35000"/>
            </a:spcAft>
            <a:buNone/>
          </a:pPr>
          <a:r>
            <a:rPr lang="zh-CN" altLang="en-US" sz="1800" kern="1200" dirty="0"/>
            <a:t>文件</a:t>
          </a:r>
          <a:endParaRPr lang="en-NZ" sz="1800" kern="1200" dirty="0"/>
        </a:p>
      </dsp:txBody>
      <dsp:txXfrm>
        <a:off x="3545216" y="1677677"/>
        <a:ext cx="1062967" cy="708645"/>
      </dsp:txXfrm>
    </dsp:sp>
    <dsp:sp modelId="{7C0D7984-AA89-B54D-8DB3-5B6201C4C76B}">
      <dsp:nvSpPr>
        <dsp:cNvPr id="0" name=""/>
        <dsp:cNvSpPr/>
      </dsp:nvSpPr>
      <dsp:spPr>
        <a:xfrm>
          <a:off x="4785345" y="1677677"/>
          <a:ext cx="1771612" cy="70864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显示</a:t>
          </a:r>
          <a:endParaRPr lang="en-US" altLang="zh-CN" sz="1800" kern="1200" dirty="0"/>
        </a:p>
        <a:p>
          <a:pPr marL="0" lvl="0" indent="0" algn="ctr" defTabSz="800100">
            <a:lnSpc>
              <a:spcPct val="90000"/>
            </a:lnSpc>
            <a:spcBef>
              <a:spcPct val="0"/>
            </a:spcBef>
            <a:spcAft>
              <a:spcPct val="35000"/>
            </a:spcAft>
            <a:buNone/>
          </a:pPr>
          <a:r>
            <a:rPr lang="zh-CN" altLang="en-US" sz="1800" kern="1200" dirty="0"/>
            <a:t>目录</a:t>
          </a:r>
          <a:endParaRPr lang="en-NZ" sz="1800" kern="1200" dirty="0"/>
        </a:p>
      </dsp:txBody>
      <dsp:txXfrm>
        <a:off x="5139668" y="1677677"/>
        <a:ext cx="1062967" cy="708645"/>
      </dsp:txXfrm>
    </dsp:sp>
    <dsp:sp modelId="{BF68B8FE-85CE-ED42-9F2E-9A2A3F0B4517}">
      <dsp:nvSpPr>
        <dsp:cNvPr id="0" name=""/>
        <dsp:cNvSpPr/>
      </dsp:nvSpPr>
      <dsp:spPr>
        <a:xfrm>
          <a:off x="6379796" y="1677677"/>
          <a:ext cx="1771612" cy="70864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修改</a:t>
          </a:r>
          <a:endParaRPr lang="en-US" altLang="zh-CN" sz="1800" kern="1200" dirty="0"/>
        </a:p>
        <a:p>
          <a:pPr marL="0" lvl="0" indent="0" algn="ctr" defTabSz="800100">
            <a:lnSpc>
              <a:spcPct val="90000"/>
            </a:lnSpc>
            <a:spcBef>
              <a:spcPct val="0"/>
            </a:spcBef>
            <a:spcAft>
              <a:spcPct val="35000"/>
            </a:spcAft>
            <a:buNone/>
          </a:pPr>
          <a:r>
            <a:rPr lang="zh-CN" altLang="en-US" sz="1800" kern="1200" dirty="0"/>
            <a:t>目录</a:t>
          </a:r>
          <a:endParaRPr lang="en-NZ" sz="1800" kern="1200" dirty="0"/>
        </a:p>
      </dsp:txBody>
      <dsp:txXfrm>
        <a:off x="6734119" y="1677677"/>
        <a:ext cx="1062967" cy="7086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97221-EA41-8A48-8D00-8B8043E785AE}">
      <dsp:nvSpPr>
        <dsp:cNvPr id="0" name=""/>
        <dsp:cNvSpPr/>
      </dsp:nvSpPr>
      <dsp:spPr>
        <a:xfrm>
          <a:off x="3536397" y="1592039"/>
          <a:ext cx="1529956" cy="728120"/>
        </a:xfrm>
        <a:custGeom>
          <a:avLst/>
          <a:gdLst/>
          <a:ahLst/>
          <a:cxnLst/>
          <a:rect l="0" t="0" r="0" b="0"/>
          <a:pathLst>
            <a:path>
              <a:moveTo>
                <a:pt x="0" y="0"/>
              </a:moveTo>
              <a:lnTo>
                <a:pt x="0" y="496192"/>
              </a:lnTo>
              <a:lnTo>
                <a:pt x="1529956" y="496192"/>
              </a:lnTo>
              <a:lnTo>
                <a:pt x="1529956" y="728120"/>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2E67F3DC-7AAD-334B-992A-3EEB2B8B89E6}">
      <dsp:nvSpPr>
        <dsp:cNvPr id="0" name=""/>
        <dsp:cNvSpPr/>
      </dsp:nvSpPr>
      <dsp:spPr>
        <a:xfrm>
          <a:off x="2006440" y="1592039"/>
          <a:ext cx="1529956" cy="728120"/>
        </a:xfrm>
        <a:custGeom>
          <a:avLst/>
          <a:gdLst/>
          <a:ahLst/>
          <a:cxnLst/>
          <a:rect l="0" t="0" r="0" b="0"/>
          <a:pathLst>
            <a:path>
              <a:moveTo>
                <a:pt x="1529956" y="0"/>
              </a:moveTo>
              <a:lnTo>
                <a:pt x="1529956" y="496192"/>
              </a:lnTo>
              <a:lnTo>
                <a:pt x="0" y="496192"/>
              </a:lnTo>
              <a:lnTo>
                <a:pt x="0" y="728120"/>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F423F480-3513-CD40-A6E5-5355CE84696A}">
      <dsp:nvSpPr>
        <dsp:cNvPr id="0" name=""/>
        <dsp:cNvSpPr/>
      </dsp:nvSpPr>
      <dsp:spPr>
        <a:xfrm>
          <a:off x="2284614" y="2275"/>
          <a:ext cx="2503564" cy="158976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CC33283-D7AE-9046-9A4B-3DC738CAB55F}">
      <dsp:nvSpPr>
        <dsp:cNvPr id="0" name=""/>
        <dsp:cNvSpPr/>
      </dsp:nvSpPr>
      <dsp:spPr>
        <a:xfrm>
          <a:off x="2562788" y="266541"/>
          <a:ext cx="2503564" cy="158976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zh-CN" altLang="en-US" sz="2200" b="0" i="0" kern="1200" dirty="0"/>
            <a:t>允许多个用户之间共享文件时出现的两个问题</a:t>
          </a:r>
          <a:r>
            <a:rPr lang="en-US" sz="2200" kern="1200" dirty="0"/>
            <a:t>:</a:t>
          </a:r>
        </a:p>
      </dsp:txBody>
      <dsp:txXfrm>
        <a:off x="2609351" y="313104"/>
        <a:ext cx="2410438" cy="1496637"/>
      </dsp:txXfrm>
    </dsp:sp>
    <dsp:sp modelId="{35BDA6AF-0199-D049-BE7F-3FB9F5D50133}">
      <dsp:nvSpPr>
        <dsp:cNvPr id="0" name=""/>
        <dsp:cNvSpPr/>
      </dsp:nvSpPr>
      <dsp:spPr>
        <a:xfrm>
          <a:off x="754658" y="2320159"/>
          <a:ext cx="2503564" cy="158976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578B974-B14E-1E4A-82BB-2DCCB80CC6AF}">
      <dsp:nvSpPr>
        <dsp:cNvPr id="0" name=""/>
        <dsp:cNvSpPr/>
      </dsp:nvSpPr>
      <dsp:spPr>
        <a:xfrm>
          <a:off x="1032832" y="2584424"/>
          <a:ext cx="2503564" cy="158976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zh-CN" altLang="en-US" sz="2200" kern="1200" dirty="0"/>
            <a:t>访问权限</a:t>
          </a:r>
          <a:endParaRPr lang="en-US" sz="2200" kern="1200" dirty="0"/>
        </a:p>
      </dsp:txBody>
      <dsp:txXfrm>
        <a:off x="1079395" y="2630987"/>
        <a:ext cx="2410438" cy="1496637"/>
      </dsp:txXfrm>
    </dsp:sp>
    <dsp:sp modelId="{0B38DFC1-EE9B-1B4C-863F-D6EA17CD5D12}">
      <dsp:nvSpPr>
        <dsp:cNvPr id="0" name=""/>
        <dsp:cNvSpPr/>
      </dsp:nvSpPr>
      <dsp:spPr>
        <a:xfrm>
          <a:off x="3814570" y="2320159"/>
          <a:ext cx="2503564" cy="158976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E4CC9B4-9AEF-9744-9B8C-06254393E26C}">
      <dsp:nvSpPr>
        <dsp:cNvPr id="0" name=""/>
        <dsp:cNvSpPr/>
      </dsp:nvSpPr>
      <dsp:spPr>
        <a:xfrm>
          <a:off x="4092744" y="2584424"/>
          <a:ext cx="2503564" cy="158976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zh-CN" altLang="en-US" sz="2200" kern="1200" dirty="0"/>
            <a:t>并发控制</a:t>
          </a:r>
          <a:endParaRPr lang="en-US" sz="2200" kern="1200" dirty="0"/>
        </a:p>
      </dsp:txBody>
      <dsp:txXfrm>
        <a:off x="4139307" y="2630987"/>
        <a:ext cx="2410438" cy="149663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4">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7">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defRPr>
            </a:lvl1pPr>
          </a:lstStyle>
          <a:p>
            <a:pPr>
              <a:defRPr/>
            </a:pPr>
            <a:fld id="{FF6999D6-9DC2-4AF2-8369-9CA45564C8ED}" type="datetimeFigureOut">
              <a:rPr lang="zh-CN" altLang="en-US"/>
              <a:pPr>
                <a:defRPr/>
              </a:pPr>
              <a:t>2020/6/1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charset="-122"/>
              </a:defRPr>
            </a:lvl1pPr>
          </a:lstStyle>
          <a:p>
            <a:pPr>
              <a:defRPr/>
            </a:pPr>
            <a:fld id="{753F8576-717F-4149-AB04-13F72E78E51A}" type="slidenum">
              <a:rPr lang="zh-CN" altLang="en-US"/>
              <a:pPr>
                <a:defRPr/>
              </a:pPr>
              <a:t>‹#›</a:t>
            </a:fld>
            <a:endParaRPr lang="zh-CN" altLang="en-US"/>
          </a:p>
        </p:txBody>
      </p:sp>
    </p:spTree>
    <p:extLst>
      <p:ext uri="{BB962C8B-B14F-4D97-AF65-F5344CB8AC3E}">
        <p14:creationId xmlns:p14="http://schemas.microsoft.com/office/powerpoint/2010/main" val="24225291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8CB5A14F-9FD5-47E7-91E2-55F86BA8FACF}" type="datetimeFigureOut">
              <a:rPr lang="zh-CN" altLang="en-US"/>
              <a:pPr>
                <a:defRPr/>
              </a:pPr>
              <a:t>2020/6/1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BF3A3C69-A2C3-4FAF-ADC2-B07384C693EF}" type="slidenum">
              <a:rPr lang="zh-CN" altLang="en-US"/>
              <a:pPr>
                <a:defRPr/>
              </a:pPr>
              <a:t>‹#›</a:t>
            </a:fld>
            <a:endParaRPr lang="zh-CN" altLang="en-US"/>
          </a:p>
        </p:txBody>
      </p:sp>
    </p:spTree>
    <p:extLst>
      <p:ext uri="{BB962C8B-B14F-4D97-AF65-F5344CB8AC3E}">
        <p14:creationId xmlns:p14="http://schemas.microsoft.com/office/powerpoint/2010/main" val="21566773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p>
            <a:pPr>
              <a:defRPr/>
            </a:pPr>
            <a:fld id="{1E0259ED-3EEB-42AA-985D-FC982AE4F496}" type="slidenum">
              <a:rPr lang="zh-CN" altLang="en-US" smtClean="0">
                <a:solidFill>
                  <a:prstClr val="black"/>
                </a:solidFill>
              </a:rPr>
              <a:pPr>
                <a:defRPr/>
              </a:pPr>
              <a:t>1</a:t>
            </a:fld>
            <a:endParaRPr lang="zh-CN" altLang="en-US">
              <a:solidFill>
                <a:prstClr val="black"/>
              </a:solidFill>
            </a:endParaRPr>
          </a:p>
        </p:txBody>
      </p:sp>
    </p:spTree>
    <p:extLst>
      <p:ext uri="{BB962C8B-B14F-4D97-AF65-F5344CB8AC3E}">
        <p14:creationId xmlns:p14="http://schemas.microsoft.com/office/powerpoint/2010/main" val="1813539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next level is referred to as the </a:t>
            </a:r>
            <a:r>
              <a:rPr lang="en-US" sz="1200" b="1" kern="1200" baseline="0" dirty="0">
                <a:solidFill>
                  <a:schemeClr val="tx1"/>
                </a:solidFill>
                <a:latin typeface="+mn-lt"/>
                <a:ea typeface="+mn-ea"/>
                <a:cs typeface="+mn-cs"/>
              </a:rPr>
              <a:t>basic file system , or the physical I/O level.</a:t>
            </a:r>
          </a:p>
          <a:p>
            <a:r>
              <a:rPr lang="en-US" sz="1200" kern="1200" baseline="0" dirty="0">
                <a:solidFill>
                  <a:schemeClr val="tx1"/>
                </a:solidFill>
                <a:latin typeface="+mn-lt"/>
                <a:ea typeface="+mn-ea"/>
                <a:cs typeface="+mn-cs"/>
              </a:rPr>
              <a:t>This is the primary interface with the environment outside of the computer system.</a:t>
            </a:r>
          </a:p>
          <a:p>
            <a:r>
              <a:rPr lang="en-US" sz="1200" kern="1200" baseline="0" dirty="0">
                <a:solidFill>
                  <a:schemeClr val="tx1"/>
                </a:solidFill>
                <a:latin typeface="+mn-lt"/>
                <a:ea typeface="+mn-ea"/>
                <a:cs typeface="+mn-cs"/>
              </a:rPr>
              <a:t>It deals with blocks of data that are exchanged with disk or tape systems. Thus, it is</a:t>
            </a:r>
          </a:p>
          <a:p>
            <a:r>
              <a:rPr lang="en-US" sz="1200" kern="1200" baseline="0" dirty="0">
                <a:solidFill>
                  <a:schemeClr val="tx1"/>
                </a:solidFill>
                <a:latin typeface="+mn-lt"/>
                <a:ea typeface="+mn-ea"/>
                <a:cs typeface="+mn-cs"/>
              </a:rPr>
              <a:t>concerned with the placement of those blocks on the secondary storage device and</a:t>
            </a:r>
          </a:p>
          <a:p>
            <a:r>
              <a:rPr lang="en-US" sz="1200" kern="1200" baseline="0" dirty="0">
                <a:solidFill>
                  <a:schemeClr val="tx1"/>
                </a:solidFill>
                <a:latin typeface="+mn-lt"/>
                <a:ea typeface="+mn-ea"/>
                <a:cs typeface="+mn-cs"/>
              </a:rPr>
              <a:t>on the buffering of those blocks in main memory. It does not understand the content</a:t>
            </a:r>
          </a:p>
          <a:p>
            <a:r>
              <a:rPr lang="en-US" sz="1200" kern="1200" baseline="0" dirty="0">
                <a:solidFill>
                  <a:schemeClr val="tx1"/>
                </a:solidFill>
                <a:latin typeface="+mn-lt"/>
                <a:ea typeface="+mn-ea"/>
                <a:cs typeface="+mn-cs"/>
              </a:rPr>
              <a:t>of the data or the structure of the files involved. The basic file system is often</a:t>
            </a:r>
          </a:p>
          <a:p>
            <a:r>
              <a:rPr lang="en-US" sz="1200" kern="1200" baseline="0" dirty="0">
                <a:solidFill>
                  <a:schemeClr val="tx1"/>
                </a:solidFill>
                <a:latin typeface="+mn-lt"/>
                <a:ea typeface="+mn-ea"/>
                <a:cs typeface="+mn-cs"/>
              </a:rPr>
              <a:t>considered part of the operating system.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a:t>
            </a:r>
            <a:r>
              <a:rPr lang="en-US" sz="1200" b="1" kern="1200" baseline="0" dirty="0">
                <a:solidFill>
                  <a:schemeClr val="tx1"/>
                </a:solidFill>
                <a:latin typeface="+mn-lt"/>
                <a:ea typeface="+mn-ea"/>
                <a:cs typeface="+mn-cs"/>
              </a:rPr>
              <a:t>basic I/O supervisor is responsible for all file I/O initiation and termination.</a:t>
            </a:r>
          </a:p>
          <a:p>
            <a:r>
              <a:rPr lang="en-US" sz="1200" kern="1200" baseline="0" dirty="0">
                <a:solidFill>
                  <a:schemeClr val="tx1"/>
                </a:solidFill>
                <a:latin typeface="+mn-lt"/>
                <a:ea typeface="+mn-ea"/>
                <a:cs typeface="+mn-cs"/>
              </a:rPr>
              <a:t>At this level, control structures are maintained that deal with device I/O,</a:t>
            </a:r>
          </a:p>
          <a:p>
            <a:r>
              <a:rPr lang="en-US" sz="1200" kern="1200" baseline="0" dirty="0">
                <a:solidFill>
                  <a:schemeClr val="tx1"/>
                </a:solidFill>
                <a:latin typeface="+mn-lt"/>
                <a:ea typeface="+mn-ea"/>
                <a:cs typeface="+mn-cs"/>
              </a:rPr>
              <a:t>scheduling, and file status. The basic I/O supervisor selects the device on which file</a:t>
            </a:r>
          </a:p>
          <a:p>
            <a:r>
              <a:rPr lang="en-US" sz="1200" kern="1200" baseline="0" dirty="0">
                <a:solidFill>
                  <a:schemeClr val="tx1"/>
                </a:solidFill>
                <a:latin typeface="+mn-lt"/>
                <a:ea typeface="+mn-ea"/>
                <a:cs typeface="+mn-cs"/>
              </a:rPr>
              <a:t>I/O is to be performed, based on the particular file selected. It is also concerned</a:t>
            </a:r>
          </a:p>
          <a:p>
            <a:r>
              <a:rPr lang="en-US" sz="1200" kern="1200" baseline="0" dirty="0">
                <a:solidFill>
                  <a:schemeClr val="tx1"/>
                </a:solidFill>
                <a:latin typeface="+mn-lt"/>
                <a:ea typeface="+mn-ea"/>
                <a:cs typeface="+mn-cs"/>
              </a:rPr>
              <a:t>with scheduling disk and tape accesses to optimize performance. I/O buffers are</a:t>
            </a:r>
          </a:p>
          <a:p>
            <a:r>
              <a:rPr lang="en-US" sz="1200" kern="1200" baseline="0" dirty="0">
                <a:solidFill>
                  <a:schemeClr val="tx1"/>
                </a:solidFill>
                <a:latin typeface="+mn-lt"/>
                <a:ea typeface="+mn-ea"/>
                <a:cs typeface="+mn-cs"/>
              </a:rPr>
              <a:t>assigned and secondary memory is allocated at this level. The basic I/O supervisor is</a:t>
            </a:r>
          </a:p>
          <a:p>
            <a:r>
              <a:rPr lang="en-US" sz="1200" kern="1200" baseline="0" dirty="0">
                <a:solidFill>
                  <a:schemeClr val="tx1"/>
                </a:solidFill>
                <a:latin typeface="+mn-lt"/>
                <a:ea typeface="+mn-ea"/>
                <a:cs typeface="+mn-cs"/>
              </a:rPr>
              <a:t>part of the operating system.</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a:solidFill>
                  <a:schemeClr val="tx1"/>
                </a:solidFill>
                <a:latin typeface="+mn-lt"/>
                <a:ea typeface="+mn-ea"/>
                <a:cs typeface="+mn-cs"/>
              </a:rPr>
              <a:t>Logical I/O enables users and applications to access records. Thus, whereas</a:t>
            </a:r>
          </a:p>
          <a:p>
            <a:r>
              <a:rPr lang="en-US" sz="1200" kern="1200" baseline="0" dirty="0">
                <a:solidFill>
                  <a:schemeClr val="tx1"/>
                </a:solidFill>
                <a:latin typeface="+mn-lt"/>
                <a:ea typeface="+mn-ea"/>
                <a:cs typeface="+mn-cs"/>
              </a:rPr>
              <a:t>the basic file system deals with blocks of data, the logical I/O module deals with file</a:t>
            </a:r>
          </a:p>
          <a:p>
            <a:r>
              <a:rPr lang="en-US" sz="1200" kern="1200" baseline="0" dirty="0">
                <a:solidFill>
                  <a:schemeClr val="tx1"/>
                </a:solidFill>
                <a:latin typeface="+mn-lt"/>
                <a:ea typeface="+mn-ea"/>
                <a:cs typeface="+mn-cs"/>
              </a:rPr>
              <a:t>records. Logical I/O provides a general-purpose record I/O capability and maintains</a:t>
            </a:r>
          </a:p>
          <a:p>
            <a:r>
              <a:rPr lang="en-US" sz="1200" kern="1200" baseline="0" dirty="0">
                <a:solidFill>
                  <a:schemeClr val="tx1"/>
                </a:solidFill>
                <a:latin typeface="+mn-lt"/>
                <a:ea typeface="+mn-ea"/>
                <a:cs typeface="+mn-cs"/>
              </a:rPr>
              <a:t>basic data about files.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level of the file system closest to the user is often termed the </a:t>
            </a:r>
            <a:r>
              <a:rPr lang="en-US" sz="1200" b="1" kern="1200" baseline="0" dirty="0">
                <a:solidFill>
                  <a:schemeClr val="tx1"/>
                </a:solidFill>
                <a:latin typeface="+mn-lt"/>
                <a:ea typeface="+mn-ea"/>
                <a:cs typeface="+mn-cs"/>
              </a:rPr>
              <a:t>access</a:t>
            </a:r>
          </a:p>
          <a:p>
            <a:r>
              <a:rPr lang="en-US" sz="1200" b="1" kern="1200" baseline="0" dirty="0">
                <a:solidFill>
                  <a:schemeClr val="tx1"/>
                </a:solidFill>
                <a:latin typeface="+mn-lt"/>
                <a:ea typeface="+mn-ea"/>
                <a:cs typeface="+mn-cs"/>
              </a:rPr>
              <a:t>method . It provides a standard interface between applications and the file systems</a:t>
            </a:r>
          </a:p>
          <a:p>
            <a:r>
              <a:rPr lang="en-US" sz="1200" kern="1200" baseline="0" dirty="0">
                <a:solidFill>
                  <a:schemeClr val="tx1"/>
                </a:solidFill>
                <a:latin typeface="+mn-lt"/>
                <a:ea typeface="+mn-ea"/>
                <a:cs typeface="+mn-cs"/>
              </a:rPr>
              <a:t>and devices that hold the data. Different access methods reflect different file structures</a:t>
            </a:r>
          </a:p>
          <a:p>
            <a:r>
              <a:rPr lang="en-US" sz="1200" kern="1200" baseline="0" dirty="0">
                <a:solidFill>
                  <a:schemeClr val="tx1"/>
                </a:solidFill>
                <a:latin typeface="+mn-lt"/>
                <a:ea typeface="+mn-ea"/>
                <a:cs typeface="+mn-cs"/>
              </a:rPr>
              <a:t>and different ways of accessing and processing the data. Some of the most</a:t>
            </a:r>
          </a:p>
          <a:p>
            <a:r>
              <a:rPr lang="en-US" sz="1200" kern="1200" baseline="0" dirty="0">
                <a:solidFill>
                  <a:schemeClr val="tx1"/>
                </a:solidFill>
                <a:latin typeface="+mn-lt"/>
                <a:ea typeface="+mn-ea"/>
                <a:cs typeface="+mn-cs"/>
              </a:rPr>
              <a:t>common access methods are shown in Figure 12.1 , and these are briefly described</a:t>
            </a:r>
          </a:p>
          <a:p>
            <a:r>
              <a:rPr lang="en-US" sz="1200" kern="1200" baseline="0" dirty="0">
                <a:solidFill>
                  <a:schemeClr val="tx1"/>
                </a:solidFill>
                <a:latin typeface="+mn-lt"/>
                <a:ea typeface="+mn-ea"/>
                <a:cs typeface="+mn-cs"/>
              </a:rPr>
              <a:t>in Section 12.2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kern="1200" baseline="0" dirty="0">
                <a:solidFill>
                  <a:schemeClr val="tx1"/>
                </a:solidFill>
                <a:latin typeface="+mn-lt"/>
                <a:ea typeface="+mn-ea"/>
                <a:cs typeface="+mn-cs"/>
              </a:rPr>
              <a:t>Another way of viewing the functions of a file</a:t>
            </a:r>
          </a:p>
          <a:p>
            <a:r>
              <a:rPr lang="en-US" sz="1200" kern="1200" baseline="0" dirty="0">
                <a:solidFill>
                  <a:schemeClr val="tx1"/>
                </a:solidFill>
                <a:latin typeface="+mn-lt"/>
                <a:ea typeface="+mn-ea"/>
                <a:cs typeface="+mn-cs"/>
              </a:rPr>
              <a:t>system is shown in Figure 12.2 . Let us follow this diagram from left to right. Users</a:t>
            </a:r>
          </a:p>
          <a:p>
            <a:r>
              <a:rPr lang="en-US" sz="1200" kern="1200" baseline="0" dirty="0">
                <a:solidFill>
                  <a:schemeClr val="tx1"/>
                </a:solidFill>
                <a:latin typeface="+mn-lt"/>
                <a:ea typeface="+mn-ea"/>
                <a:cs typeface="+mn-cs"/>
              </a:rPr>
              <a:t>and application programs interact with the file system by means of commands for</a:t>
            </a:r>
          </a:p>
          <a:p>
            <a:r>
              <a:rPr lang="en-US" sz="1200" kern="1200" baseline="0" dirty="0">
                <a:solidFill>
                  <a:schemeClr val="tx1"/>
                </a:solidFill>
                <a:latin typeface="+mn-lt"/>
                <a:ea typeface="+mn-ea"/>
                <a:cs typeface="+mn-cs"/>
              </a:rPr>
              <a:t>creating and deleting files and for performing operations on files. Before performing</a:t>
            </a:r>
          </a:p>
          <a:p>
            <a:r>
              <a:rPr lang="en-US" sz="1200" kern="1200" baseline="0" dirty="0">
                <a:solidFill>
                  <a:schemeClr val="tx1"/>
                </a:solidFill>
                <a:latin typeface="+mn-lt"/>
                <a:ea typeface="+mn-ea"/>
                <a:cs typeface="+mn-cs"/>
              </a:rPr>
              <a:t>any operation, the file system must identify and locate the selected file. This requires</a:t>
            </a:r>
          </a:p>
          <a:p>
            <a:r>
              <a:rPr lang="en-US" sz="1200" kern="1200" baseline="0" dirty="0">
                <a:solidFill>
                  <a:schemeClr val="tx1"/>
                </a:solidFill>
                <a:latin typeface="+mn-lt"/>
                <a:ea typeface="+mn-ea"/>
                <a:cs typeface="+mn-cs"/>
              </a:rPr>
              <a:t>the use of some sort of directory that serves to describe the location of all files, plus</a:t>
            </a:r>
          </a:p>
          <a:p>
            <a:r>
              <a:rPr lang="en-US" sz="1200" kern="1200" baseline="0" dirty="0">
                <a:solidFill>
                  <a:schemeClr val="tx1"/>
                </a:solidFill>
                <a:latin typeface="+mn-lt"/>
                <a:ea typeface="+mn-ea"/>
                <a:cs typeface="+mn-cs"/>
              </a:rPr>
              <a:t>their attributes. In addition, most shared systems enforce user access control: Only</a:t>
            </a:r>
          </a:p>
          <a:p>
            <a:r>
              <a:rPr lang="en-US" sz="1200" kern="1200" baseline="0" dirty="0">
                <a:solidFill>
                  <a:schemeClr val="tx1"/>
                </a:solidFill>
                <a:latin typeface="+mn-lt"/>
                <a:ea typeface="+mn-ea"/>
                <a:cs typeface="+mn-cs"/>
              </a:rPr>
              <a:t>authorized users are allowed to access particular files in particular ways. The basic</a:t>
            </a:r>
          </a:p>
          <a:p>
            <a:r>
              <a:rPr lang="en-US" sz="1200" kern="1200" baseline="0" dirty="0">
                <a:solidFill>
                  <a:schemeClr val="tx1"/>
                </a:solidFill>
                <a:latin typeface="+mn-lt"/>
                <a:ea typeface="+mn-ea"/>
                <a:cs typeface="+mn-cs"/>
              </a:rPr>
              <a:t>operations that a user or application may perform on a file are performed at the</a:t>
            </a:r>
          </a:p>
          <a:p>
            <a:r>
              <a:rPr lang="en-US" sz="1200" kern="1200" baseline="0" dirty="0">
                <a:solidFill>
                  <a:schemeClr val="tx1"/>
                </a:solidFill>
                <a:latin typeface="+mn-lt"/>
                <a:ea typeface="+mn-ea"/>
                <a:cs typeface="+mn-cs"/>
              </a:rPr>
              <a:t>record level. The user or application views the file as having some structure that</a:t>
            </a:r>
          </a:p>
          <a:p>
            <a:r>
              <a:rPr lang="en-US" sz="1200" kern="1200" baseline="0" dirty="0">
                <a:solidFill>
                  <a:schemeClr val="tx1"/>
                </a:solidFill>
                <a:latin typeface="+mn-lt"/>
                <a:ea typeface="+mn-ea"/>
                <a:cs typeface="+mn-cs"/>
              </a:rPr>
              <a:t>organizes the records, such as a sequential structure (e.g., personnel records are</a:t>
            </a:r>
          </a:p>
          <a:p>
            <a:r>
              <a:rPr lang="en-US" sz="1200" kern="1200" baseline="0" dirty="0">
                <a:solidFill>
                  <a:schemeClr val="tx1"/>
                </a:solidFill>
                <a:latin typeface="+mn-lt"/>
                <a:ea typeface="+mn-ea"/>
                <a:cs typeface="+mn-cs"/>
              </a:rPr>
              <a:t>stored alphabetically by last name). Thus, to translate user commands into specific</a:t>
            </a:r>
          </a:p>
          <a:p>
            <a:r>
              <a:rPr lang="en-US" sz="1200" kern="1200" baseline="0" dirty="0">
                <a:solidFill>
                  <a:schemeClr val="tx1"/>
                </a:solidFill>
                <a:latin typeface="+mn-lt"/>
                <a:ea typeface="+mn-ea"/>
                <a:cs typeface="+mn-cs"/>
              </a:rPr>
              <a:t>file manipulation commands, the access method appropriate to this file structure</a:t>
            </a:r>
          </a:p>
          <a:p>
            <a:r>
              <a:rPr lang="en-US" sz="1200" kern="1200" baseline="0" dirty="0">
                <a:solidFill>
                  <a:schemeClr val="tx1"/>
                </a:solidFill>
                <a:latin typeface="+mn-lt"/>
                <a:ea typeface="+mn-ea"/>
                <a:cs typeface="+mn-cs"/>
              </a:rPr>
              <a:t>must be employed.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Whereas users and applications are concerned with records or fields, I/O is</a:t>
            </a:r>
          </a:p>
          <a:p>
            <a:r>
              <a:rPr lang="en-US" sz="1200" kern="1200" baseline="0" dirty="0">
                <a:solidFill>
                  <a:schemeClr val="tx1"/>
                </a:solidFill>
                <a:latin typeface="+mn-lt"/>
                <a:ea typeface="+mn-ea"/>
                <a:cs typeface="+mn-cs"/>
              </a:rPr>
              <a:t>done on a block basis. Thus, the records or fields of a file must be organized as a</a:t>
            </a:r>
          </a:p>
          <a:p>
            <a:r>
              <a:rPr lang="en-US" sz="1200" kern="1200" baseline="0" dirty="0">
                <a:solidFill>
                  <a:schemeClr val="tx1"/>
                </a:solidFill>
                <a:latin typeface="+mn-lt"/>
                <a:ea typeface="+mn-ea"/>
                <a:cs typeface="+mn-cs"/>
              </a:rPr>
              <a:t>sequence of blocks for output and unblocked after input. To support block I/O of</a:t>
            </a:r>
          </a:p>
          <a:p>
            <a:r>
              <a:rPr lang="en-US" sz="1200" kern="1200" baseline="0" dirty="0">
                <a:solidFill>
                  <a:schemeClr val="tx1"/>
                </a:solidFill>
                <a:latin typeface="+mn-lt"/>
                <a:ea typeface="+mn-ea"/>
                <a:cs typeface="+mn-cs"/>
              </a:rPr>
              <a:t>files, several functions are needed. The secondary storage must be managed. This</a:t>
            </a:r>
          </a:p>
          <a:p>
            <a:r>
              <a:rPr lang="en-US" sz="1200" kern="1200" baseline="0" dirty="0">
                <a:solidFill>
                  <a:schemeClr val="tx1"/>
                </a:solidFill>
                <a:latin typeface="+mn-lt"/>
                <a:ea typeface="+mn-ea"/>
                <a:cs typeface="+mn-cs"/>
              </a:rPr>
              <a:t>involves allocating files to free blocks on secondary storage and managing free storage</a:t>
            </a:r>
          </a:p>
          <a:p>
            <a:r>
              <a:rPr lang="en-US" sz="1200" kern="1200" baseline="0" dirty="0">
                <a:solidFill>
                  <a:schemeClr val="tx1"/>
                </a:solidFill>
                <a:latin typeface="+mn-lt"/>
                <a:ea typeface="+mn-ea"/>
                <a:cs typeface="+mn-cs"/>
              </a:rPr>
              <a:t>so as to know what blocks are available for new files and growth in existing files.</a:t>
            </a:r>
          </a:p>
          <a:p>
            <a:r>
              <a:rPr lang="en-US" sz="1200" kern="1200" baseline="0" dirty="0">
                <a:solidFill>
                  <a:schemeClr val="tx1"/>
                </a:solidFill>
                <a:latin typeface="+mn-lt"/>
                <a:ea typeface="+mn-ea"/>
                <a:cs typeface="+mn-cs"/>
              </a:rPr>
              <a:t>In addition, individual block I/O requests must be scheduled; this issue was dealt with</a:t>
            </a:r>
          </a:p>
          <a:p>
            <a:r>
              <a:rPr lang="en-US" sz="1200" kern="1200" baseline="0" dirty="0">
                <a:solidFill>
                  <a:schemeClr val="tx1"/>
                </a:solidFill>
                <a:latin typeface="+mn-lt"/>
                <a:ea typeface="+mn-ea"/>
                <a:cs typeface="+mn-cs"/>
              </a:rPr>
              <a:t>in Chapter 11 . Both disk scheduling and file allocation are concerned with optimizing</a:t>
            </a:r>
          </a:p>
          <a:p>
            <a:r>
              <a:rPr lang="en-US" sz="1200" kern="1200" baseline="0" dirty="0">
                <a:solidFill>
                  <a:schemeClr val="tx1"/>
                </a:solidFill>
                <a:latin typeface="+mn-lt"/>
                <a:ea typeface="+mn-ea"/>
                <a:cs typeface="+mn-cs"/>
              </a:rPr>
              <a:t>performance. As might be expected, these functions therefore need to be considered</a:t>
            </a:r>
          </a:p>
          <a:p>
            <a:r>
              <a:rPr lang="en-US" sz="1200" kern="1200" baseline="0" dirty="0">
                <a:solidFill>
                  <a:schemeClr val="tx1"/>
                </a:solidFill>
                <a:latin typeface="+mn-lt"/>
                <a:ea typeface="+mn-ea"/>
                <a:cs typeface="+mn-cs"/>
              </a:rPr>
              <a:t>together. Furthermore, the optimization will depend on the structure of the files and</a:t>
            </a:r>
          </a:p>
          <a:p>
            <a:r>
              <a:rPr lang="en-US" sz="1200" kern="1200" baseline="0" dirty="0">
                <a:solidFill>
                  <a:schemeClr val="tx1"/>
                </a:solidFill>
                <a:latin typeface="+mn-lt"/>
                <a:ea typeface="+mn-ea"/>
                <a:cs typeface="+mn-cs"/>
              </a:rPr>
              <a:t>the access patterns. Accordingly, developing an optimum file management system</a:t>
            </a:r>
          </a:p>
          <a:p>
            <a:r>
              <a:rPr lang="en-US" sz="1200" kern="1200" baseline="0" dirty="0">
                <a:solidFill>
                  <a:schemeClr val="tx1"/>
                </a:solidFill>
                <a:latin typeface="+mn-lt"/>
                <a:ea typeface="+mn-ea"/>
                <a:cs typeface="+mn-cs"/>
              </a:rPr>
              <a:t>from the point of view of performance is an exceedingly complicated task.</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Figure 12.2 suggests a division between what might be considered the concerns</a:t>
            </a:r>
          </a:p>
          <a:p>
            <a:r>
              <a:rPr lang="en-US" sz="1200" kern="1200" baseline="0" dirty="0">
                <a:solidFill>
                  <a:schemeClr val="tx1"/>
                </a:solidFill>
                <a:latin typeface="+mn-lt"/>
                <a:ea typeface="+mn-ea"/>
                <a:cs typeface="+mn-cs"/>
              </a:rPr>
              <a:t>of the file management system as a separate system utility and the concerns</a:t>
            </a:r>
          </a:p>
          <a:p>
            <a:r>
              <a:rPr lang="en-US" sz="1200" kern="1200" baseline="0" dirty="0">
                <a:solidFill>
                  <a:schemeClr val="tx1"/>
                </a:solidFill>
                <a:latin typeface="+mn-lt"/>
                <a:ea typeface="+mn-ea"/>
                <a:cs typeface="+mn-cs"/>
              </a:rPr>
              <a:t>of the operating system, with the point of intersection being record processing. This</a:t>
            </a:r>
          </a:p>
          <a:p>
            <a:r>
              <a:rPr lang="en-US" sz="1200" kern="1200" baseline="0" dirty="0">
                <a:solidFill>
                  <a:schemeClr val="tx1"/>
                </a:solidFill>
                <a:latin typeface="+mn-lt"/>
                <a:ea typeface="+mn-ea"/>
                <a:cs typeface="+mn-cs"/>
              </a:rPr>
              <a:t>division is arbitrary; various approaches are taken in various systems.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the remainder of this chapter, we look at some of the design issues suggested</a:t>
            </a:r>
          </a:p>
          <a:p>
            <a:r>
              <a:rPr lang="en-US" sz="1200" kern="1200" baseline="0" dirty="0">
                <a:solidFill>
                  <a:schemeClr val="tx1"/>
                </a:solidFill>
                <a:latin typeface="+mn-lt"/>
                <a:ea typeface="+mn-ea"/>
                <a:cs typeface="+mn-cs"/>
              </a:rPr>
              <a:t>in Figure 12.2 . We begin with a discussion of file organizations and access</a:t>
            </a:r>
          </a:p>
          <a:p>
            <a:r>
              <a:rPr lang="en-US" sz="1200" kern="1200" baseline="0" dirty="0">
                <a:solidFill>
                  <a:schemeClr val="tx1"/>
                </a:solidFill>
                <a:latin typeface="+mn-lt"/>
                <a:ea typeface="+mn-ea"/>
                <a:cs typeface="+mn-cs"/>
              </a:rPr>
              <a:t>methods. Although this topic is beyond the scope of what is usually considered the</a:t>
            </a:r>
          </a:p>
          <a:p>
            <a:r>
              <a:rPr lang="en-US" sz="1200" kern="1200" baseline="0" dirty="0">
                <a:solidFill>
                  <a:schemeClr val="tx1"/>
                </a:solidFill>
                <a:latin typeface="+mn-lt"/>
                <a:ea typeface="+mn-ea"/>
                <a:cs typeface="+mn-cs"/>
              </a:rPr>
              <a:t>concerns of the operating system, it is impossible to assess the other file-related</a:t>
            </a:r>
          </a:p>
          <a:p>
            <a:r>
              <a:rPr lang="en-US" sz="1200" kern="1200" baseline="0" dirty="0">
                <a:solidFill>
                  <a:schemeClr val="tx1"/>
                </a:solidFill>
                <a:latin typeface="+mn-lt"/>
                <a:ea typeface="+mn-ea"/>
                <a:cs typeface="+mn-cs"/>
              </a:rPr>
              <a:t>design issues without an appreciation of file organization and access. Next, we look</a:t>
            </a:r>
          </a:p>
          <a:p>
            <a:r>
              <a:rPr lang="en-US" sz="1200" kern="1200" baseline="0" dirty="0">
                <a:solidFill>
                  <a:schemeClr val="tx1"/>
                </a:solidFill>
                <a:latin typeface="+mn-lt"/>
                <a:ea typeface="+mn-ea"/>
                <a:cs typeface="+mn-cs"/>
              </a:rPr>
              <a:t>at the concept of file directories. These are often managed by the operating system</a:t>
            </a:r>
          </a:p>
          <a:p>
            <a:r>
              <a:rPr lang="en-US" sz="1200" kern="1200" baseline="0" dirty="0">
                <a:solidFill>
                  <a:schemeClr val="tx1"/>
                </a:solidFill>
                <a:latin typeface="+mn-lt"/>
                <a:ea typeface="+mn-ea"/>
                <a:cs typeface="+mn-cs"/>
              </a:rPr>
              <a:t>on behalf of the file management system. The remaining topics deal with the physical</a:t>
            </a:r>
          </a:p>
          <a:p>
            <a:r>
              <a:rPr lang="en-US" sz="1200" kern="1200" baseline="0" dirty="0">
                <a:solidFill>
                  <a:schemeClr val="tx1"/>
                </a:solidFill>
                <a:latin typeface="+mn-lt"/>
                <a:ea typeface="+mn-ea"/>
                <a:cs typeface="+mn-cs"/>
              </a:rPr>
              <a:t>I/O aspects of file management and are properly treated as aspects of OS design.</a:t>
            </a:r>
          </a:p>
          <a:p>
            <a:r>
              <a:rPr lang="en-US" sz="1200" kern="1200" baseline="0" dirty="0">
                <a:solidFill>
                  <a:schemeClr val="tx1"/>
                </a:solidFill>
                <a:latin typeface="+mn-lt"/>
                <a:ea typeface="+mn-ea"/>
                <a:cs typeface="+mn-cs"/>
              </a:rPr>
              <a:t>One such issue is the way in which logical records are organized into physical blocks.</a:t>
            </a:r>
          </a:p>
          <a:p>
            <a:r>
              <a:rPr lang="en-US" sz="1200" kern="1200" baseline="0" dirty="0">
                <a:solidFill>
                  <a:schemeClr val="tx1"/>
                </a:solidFill>
                <a:latin typeface="+mn-lt"/>
                <a:ea typeface="+mn-ea"/>
                <a:cs typeface="+mn-cs"/>
              </a:rPr>
              <a:t>Finally, there are the related issues of file allocation on secondary storage and the</a:t>
            </a:r>
          </a:p>
          <a:p>
            <a:r>
              <a:rPr lang="en-US" sz="1200" kern="1200" baseline="0" dirty="0">
                <a:solidFill>
                  <a:schemeClr val="tx1"/>
                </a:solidFill>
                <a:latin typeface="+mn-lt"/>
                <a:ea typeface="+mn-ea"/>
                <a:cs typeface="+mn-cs"/>
              </a:rPr>
              <a:t>management of free secondary storage.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In this section, we use the term </a:t>
            </a:r>
            <a:r>
              <a:rPr lang="en-US" sz="1200" i="1" kern="1200" baseline="0" dirty="0">
                <a:solidFill>
                  <a:schemeClr val="tx1"/>
                </a:solidFill>
                <a:latin typeface="+mn-lt"/>
                <a:ea typeface="+mn-ea"/>
                <a:cs typeface="+mn-cs"/>
              </a:rPr>
              <a:t>file organization to refer to the logical structuring</a:t>
            </a:r>
          </a:p>
          <a:p>
            <a:r>
              <a:rPr lang="en-US" sz="1200" kern="1200" baseline="0" dirty="0">
                <a:solidFill>
                  <a:schemeClr val="tx1"/>
                </a:solidFill>
                <a:latin typeface="+mn-lt"/>
                <a:ea typeface="+mn-ea"/>
                <a:cs typeface="+mn-cs"/>
              </a:rPr>
              <a:t>of the records as determined by the way in which they are accessed. The physical</a:t>
            </a:r>
          </a:p>
          <a:p>
            <a:r>
              <a:rPr lang="en-US" sz="1200" kern="1200" baseline="0" dirty="0">
                <a:solidFill>
                  <a:schemeClr val="tx1"/>
                </a:solidFill>
                <a:latin typeface="+mn-lt"/>
                <a:ea typeface="+mn-ea"/>
                <a:cs typeface="+mn-cs"/>
              </a:rPr>
              <a:t>organization of the file on secondary storage depends on the blocking strategy and</a:t>
            </a:r>
          </a:p>
          <a:p>
            <a:r>
              <a:rPr lang="en-US" sz="1200" kern="1200" baseline="0" dirty="0">
                <a:solidFill>
                  <a:schemeClr val="tx1"/>
                </a:solidFill>
                <a:latin typeface="+mn-lt"/>
                <a:ea typeface="+mn-ea"/>
                <a:cs typeface="+mn-cs"/>
              </a:rPr>
              <a:t>the file allocation strategy, issues dealt with later in this chapter.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choosing a file organization, several criteria are important: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Short access time</a:t>
            </a:r>
          </a:p>
          <a:p>
            <a:r>
              <a:rPr lang="en-US" sz="1200" kern="1200" baseline="0" dirty="0">
                <a:solidFill>
                  <a:schemeClr val="tx1"/>
                </a:solidFill>
                <a:latin typeface="+mn-lt"/>
                <a:ea typeface="+mn-ea"/>
                <a:cs typeface="+mn-cs"/>
              </a:rPr>
              <a:t>• Ease of update</a:t>
            </a:r>
          </a:p>
          <a:p>
            <a:r>
              <a:rPr lang="en-US" sz="1200" kern="1200" baseline="0" dirty="0">
                <a:solidFill>
                  <a:schemeClr val="tx1"/>
                </a:solidFill>
                <a:latin typeface="+mn-lt"/>
                <a:ea typeface="+mn-ea"/>
                <a:cs typeface="+mn-cs"/>
              </a:rPr>
              <a:t>• Economy of storage</a:t>
            </a:r>
          </a:p>
          <a:p>
            <a:r>
              <a:rPr lang="en-US" sz="1200" kern="1200" baseline="0" dirty="0">
                <a:solidFill>
                  <a:schemeClr val="tx1"/>
                </a:solidFill>
                <a:latin typeface="+mn-lt"/>
                <a:ea typeface="+mn-ea"/>
                <a:cs typeface="+mn-cs"/>
              </a:rPr>
              <a:t>• Simple maintenance</a:t>
            </a:r>
          </a:p>
          <a:p>
            <a:r>
              <a:rPr lang="en-US" sz="1200" kern="1200" baseline="0" dirty="0">
                <a:solidFill>
                  <a:schemeClr val="tx1"/>
                </a:solidFill>
                <a:latin typeface="+mn-lt"/>
                <a:ea typeface="+mn-ea"/>
                <a:cs typeface="+mn-cs"/>
              </a:rPr>
              <a:t>• Reliability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relative priority of these criteria will depend on the applications that will</a:t>
            </a:r>
          </a:p>
          <a:p>
            <a:r>
              <a:rPr lang="en-US" sz="1200" kern="1200" baseline="0" dirty="0">
                <a:solidFill>
                  <a:schemeClr val="tx1"/>
                </a:solidFill>
                <a:latin typeface="+mn-lt"/>
                <a:ea typeface="+mn-ea"/>
                <a:cs typeface="+mn-cs"/>
              </a:rPr>
              <a:t>use the file. For example, if a file is only to be processed in batch mode, with all of</a:t>
            </a:r>
          </a:p>
          <a:p>
            <a:r>
              <a:rPr lang="en-US" sz="1200" kern="1200" baseline="0" dirty="0">
                <a:solidFill>
                  <a:schemeClr val="tx1"/>
                </a:solidFill>
                <a:latin typeface="+mn-lt"/>
                <a:ea typeface="+mn-ea"/>
                <a:cs typeface="+mn-cs"/>
              </a:rPr>
              <a:t>the records accessed every time, then rapid access for retrieval of a single record is</a:t>
            </a:r>
          </a:p>
          <a:p>
            <a:r>
              <a:rPr lang="en-US" sz="1200" kern="1200" baseline="0" dirty="0">
                <a:solidFill>
                  <a:schemeClr val="tx1"/>
                </a:solidFill>
                <a:latin typeface="+mn-lt"/>
                <a:ea typeface="+mn-ea"/>
                <a:cs typeface="+mn-cs"/>
              </a:rPr>
              <a:t>of minimal concern. A file stored on CD-ROM will never be updated, and so ease</a:t>
            </a:r>
          </a:p>
          <a:p>
            <a:r>
              <a:rPr lang="en-US" sz="1200" kern="1200" baseline="0" dirty="0">
                <a:solidFill>
                  <a:schemeClr val="tx1"/>
                </a:solidFill>
                <a:latin typeface="+mn-lt"/>
                <a:ea typeface="+mn-ea"/>
                <a:cs typeface="+mn-cs"/>
              </a:rPr>
              <a:t>of update is not an issue.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These criteria may conflict. For example, for economy of storage, there should be</a:t>
            </a:r>
          </a:p>
          <a:p>
            <a:r>
              <a:rPr lang="en-US" sz="1200" kern="1200" baseline="0" dirty="0">
                <a:solidFill>
                  <a:schemeClr val="tx1"/>
                </a:solidFill>
                <a:latin typeface="+mn-lt"/>
                <a:ea typeface="+mn-ea"/>
                <a:cs typeface="+mn-cs"/>
              </a:rPr>
              <a:t>minimum redundancy in the data. On the other hand, redundancy is a primary means</a:t>
            </a:r>
          </a:p>
          <a:p>
            <a:r>
              <a:rPr lang="en-US" sz="1200" kern="1200" baseline="0" dirty="0">
                <a:solidFill>
                  <a:schemeClr val="tx1"/>
                </a:solidFill>
                <a:latin typeface="+mn-lt"/>
                <a:ea typeface="+mn-ea"/>
                <a:cs typeface="+mn-cs"/>
              </a:rPr>
              <a:t>of increasing the speed of access to data. An example of this is the use of indexes.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number of alternative file organizations that have been implemented or</a:t>
            </a:r>
          </a:p>
          <a:p>
            <a:r>
              <a:rPr lang="en-US" sz="1200" kern="1200" baseline="0" dirty="0">
                <a:solidFill>
                  <a:schemeClr val="tx1"/>
                </a:solidFill>
                <a:latin typeface="+mn-lt"/>
                <a:ea typeface="+mn-ea"/>
                <a:cs typeface="+mn-cs"/>
              </a:rPr>
              <a:t>just proposed is unmanageably large, even for a book devoted to file systems. In this</a:t>
            </a:r>
          </a:p>
          <a:p>
            <a:r>
              <a:rPr lang="en-US" sz="1200" kern="1200" baseline="0" dirty="0">
                <a:solidFill>
                  <a:schemeClr val="tx1"/>
                </a:solidFill>
                <a:latin typeface="+mn-lt"/>
                <a:ea typeface="+mn-ea"/>
                <a:cs typeface="+mn-cs"/>
              </a:rPr>
              <a:t>brief survey, we will outline five fundamental organizations. Most structures used in</a:t>
            </a:r>
          </a:p>
          <a:p>
            <a:r>
              <a:rPr lang="en-US" sz="1200" kern="1200" baseline="0" dirty="0">
                <a:solidFill>
                  <a:schemeClr val="tx1"/>
                </a:solidFill>
                <a:latin typeface="+mn-lt"/>
                <a:ea typeface="+mn-ea"/>
                <a:cs typeface="+mn-cs"/>
              </a:rPr>
              <a:t>actual systems either fall into one of these categories or can be implemented with a</a:t>
            </a:r>
          </a:p>
          <a:p>
            <a:r>
              <a:rPr lang="en-US" sz="1200" kern="1200" baseline="0" dirty="0">
                <a:solidFill>
                  <a:schemeClr val="tx1"/>
                </a:solidFill>
                <a:latin typeface="+mn-lt"/>
                <a:ea typeface="+mn-ea"/>
                <a:cs typeface="+mn-cs"/>
              </a:rPr>
              <a:t>combination of these organizations. The five organizations, the first four of which</a:t>
            </a:r>
          </a:p>
          <a:p>
            <a:r>
              <a:rPr lang="en-US" sz="1200" kern="1200" baseline="0" dirty="0">
                <a:solidFill>
                  <a:schemeClr val="tx1"/>
                </a:solidFill>
                <a:latin typeface="+mn-lt"/>
                <a:ea typeface="+mn-ea"/>
                <a:cs typeface="+mn-cs"/>
              </a:rPr>
              <a:t>are depicted in Figure 12.3 , are as follows:</a:t>
            </a:r>
          </a:p>
          <a:p>
            <a:endParaRPr lang="en-US" sz="1200" kern="1200" baseline="0" dirty="0">
              <a:solidFill>
                <a:schemeClr val="tx1"/>
              </a:solidFill>
              <a:latin typeface="+mn-lt"/>
              <a:ea typeface="+mn-ea"/>
              <a:cs typeface="+mn-cs"/>
            </a:endParaRPr>
          </a:p>
          <a:p>
            <a:pPr algn="l" rtl="0" eaLnBrk="0" fontAlgn="base" hangingPunct="0">
              <a:spcBef>
                <a:spcPct val="30000"/>
              </a:spcBef>
              <a:spcAft>
                <a:spcPct val="0"/>
              </a:spcAft>
              <a:buFont typeface="Arial"/>
              <a:buChar char="•"/>
            </a:pPr>
            <a:r>
              <a:rPr lang="en-US" sz="1200" kern="1200" baseline="0" dirty="0">
                <a:solidFill>
                  <a:schemeClr val="tx1"/>
                </a:solidFill>
                <a:latin typeface="+mn-lt"/>
                <a:ea typeface="+mn-ea"/>
                <a:cs typeface="+mn-cs"/>
              </a:rPr>
              <a:t>The pile</a:t>
            </a:r>
          </a:p>
          <a:p>
            <a:r>
              <a:rPr lang="en-US" sz="1200" kern="1200" baseline="0" dirty="0">
                <a:solidFill>
                  <a:schemeClr val="tx1"/>
                </a:solidFill>
                <a:latin typeface="+mn-lt"/>
                <a:ea typeface="+mn-ea"/>
                <a:cs typeface="+mn-cs"/>
              </a:rPr>
              <a:t>• The sequential file</a:t>
            </a:r>
          </a:p>
          <a:p>
            <a:r>
              <a:rPr lang="en-US" sz="1200" kern="1200" baseline="0" dirty="0">
                <a:solidFill>
                  <a:schemeClr val="tx1"/>
                </a:solidFill>
                <a:latin typeface="+mn-lt"/>
                <a:ea typeface="+mn-ea"/>
                <a:cs typeface="+mn-cs"/>
              </a:rPr>
              <a:t>• The indexed sequential file</a:t>
            </a:r>
          </a:p>
          <a:p>
            <a:r>
              <a:rPr lang="en-US" sz="1200" kern="1200" baseline="0" dirty="0">
                <a:solidFill>
                  <a:schemeClr val="tx1"/>
                </a:solidFill>
                <a:latin typeface="+mn-lt"/>
                <a:ea typeface="+mn-ea"/>
                <a:cs typeface="+mn-cs"/>
              </a:rPr>
              <a:t>• The indexed file</a:t>
            </a:r>
          </a:p>
          <a:p>
            <a:r>
              <a:rPr lang="en-US" sz="1200" kern="1200" baseline="0" dirty="0">
                <a:solidFill>
                  <a:schemeClr val="tx1"/>
                </a:solidFill>
                <a:latin typeface="+mn-lt"/>
                <a:ea typeface="+mn-ea"/>
                <a:cs typeface="+mn-cs"/>
              </a:rPr>
              <a:t>• The direct, or hashed, file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mn-lt"/>
                <a:ea typeface="+mn-ea"/>
                <a:cs typeface="+mn-cs"/>
              </a:rPr>
              <a:t>The least-complicated form of file organization may be termed the </a:t>
            </a:r>
            <a:r>
              <a:rPr lang="en-US" sz="1200" i="1" kern="1200" baseline="0" dirty="0">
                <a:solidFill>
                  <a:schemeClr val="tx1"/>
                </a:solidFill>
                <a:latin typeface="+mn-lt"/>
                <a:ea typeface="+mn-ea"/>
                <a:cs typeface="+mn-cs"/>
              </a:rPr>
              <a:t>pile . Data are</a:t>
            </a:r>
          </a:p>
          <a:p>
            <a:r>
              <a:rPr lang="en-US" sz="1200" kern="1200" baseline="0" dirty="0">
                <a:solidFill>
                  <a:schemeClr val="tx1"/>
                </a:solidFill>
                <a:latin typeface="+mn-lt"/>
                <a:ea typeface="+mn-ea"/>
                <a:cs typeface="+mn-cs"/>
              </a:rPr>
              <a:t>collected in the order in which they arrive. Each record consists of one burst of</a:t>
            </a:r>
          </a:p>
          <a:p>
            <a:r>
              <a:rPr lang="en-US" sz="1200" kern="1200" baseline="0" dirty="0">
                <a:solidFill>
                  <a:schemeClr val="tx1"/>
                </a:solidFill>
                <a:latin typeface="+mn-lt"/>
                <a:ea typeface="+mn-ea"/>
                <a:cs typeface="+mn-cs"/>
              </a:rPr>
              <a:t>data. The purpose of the pile is simply to accumulate the mass of data and save it.</a:t>
            </a:r>
          </a:p>
          <a:p>
            <a:r>
              <a:rPr lang="en-US" sz="1200" kern="1200" baseline="0" dirty="0">
                <a:solidFill>
                  <a:schemeClr val="tx1"/>
                </a:solidFill>
                <a:latin typeface="+mn-lt"/>
                <a:ea typeface="+mn-ea"/>
                <a:cs typeface="+mn-cs"/>
              </a:rPr>
              <a:t>Records may have different fields, or similar fields in different orders. Thus, each</a:t>
            </a:r>
          </a:p>
          <a:p>
            <a:r>
              <a:rPr lang="en-US" sz="1200" kern="1200" baseline="0" dirty="0">
                <a:solidFill>
                  <a:schemeClr val="tx1"/>
                </a:solidFill>
                <a:latin typeface="+mn-lt"/>
                <a:ea typeface="+mn-ea"/>
                <a:cs typeface="+mn-cs"/>
              </a:rPr>
              <a:t>field should be self-describing, including a field name as well as a value. The length</a:t>
            </a:r>
          </a:p>
          <a:p>
            <a:r>
              <a:rPr lang="en-US" sz="1200" kern="1200" baseline="0" dirty="0">
                <a:solidFill>
                  <a:schemeClr val="tx1"/>
                </a:solidFill>
                <a:latin typeface="+mn-lt"/>
                <a:ea typeface="+mn-ea"/>
                <a:cs typeface="+mn-cs"/>
              </a:rPr>
              <a:t>of each field must be implicitly indicated by delimiters, explicitly included as a subfield,</a:t>
            </a:r>
          </a:p>
          <a:p>
            <a:r>
              <a:rPr lang="en-US" sz="1200" kern="1200" baseline="0" dirty="0">
                <a:solidFill>
                  <a:schemeClr val="tx1"/>
                </a:solidFill>
                <a:latin typeface="+mn-lt"/>
                <a:ea typeface="+mn-ea"/>
                <a:cs typeface="+mn-cs"/>
              </a:rPr>
              <a:t>or known as default for that field type.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Because there is no structure to the pile file, record access is by exhaustive</a:t>
            </a:r>
          </a:p>
          <a:p>
            <a:r>
              <a:rPr lang="en-US" sz="1200" kern="1200" baseline="0" dirty="0">
                <a:solidFill>
                  <a:schemeClr val="tx1"/>
                </a:solidFill>
                <a:latin typeface="+mn-lt"/>
                <a:ea typeface="+mn-ea"/>
                <a:cs typeface="+mn-cs"/>
              </a:rPr>
              <a:t>search. That is, if we wish to find a record that contains a particular field with a</a:t>
            </a:r>
          </a:p>
          <a:p>
            <a:r>
              <a:rPr lang="en-US" sz="1200" kern="1200" baseline="0" dirty="0">
                <a:solidFill>
                  <a:schemeClr val="tx1"/>
                </a:solidFill>
                <a:latin typeface="+mn-lt"/>
                <a:ea typeface="+mn-ea"/>
                <a:cs typeface="+mn-cs"/>
              </a:rPr>
              <a:t>particular value, it is necessary to examine each record in the pile until the desired</a:t>
            </a:r>
          </a:p>
          <a:p>
            <a:r>
              <a:rPr lang="en-US" sz="1200" kern="1200" baseline="0" dirty="0">
                <a:solidFill>
                  <a:schemeClr val="tx1"/>
                </a:solidFill>
                <a:latin typeface="+mn-lt"/>
                <a:ea typeface="+mn-ea"/>
                <a:cs typeface="+mn-cs"/>
              </a:rPr>
              <a:t>record is found or the entire file has been searched. If we wish to find all records</a:t>
            </a:r>
          </a:p>
          <a:p>
            <a:r>
              <a:rPr lang="en-US" sz="1200" kern="1200" baseline="0" dirty="0">
                <a:solidFill>
                  <a:schemeClr val="tx1"/>
                </a:solidFill>
                <a:latin typeface="+mn-lt"/>
                <a:ea typeface="+mn-ea"/>
                <a:cs typeface="+mn-cs"/>
              </a:rPr>
              <a:t>that contain a particular field or contain that field with a particular value, then the</a:t>
            </a:r>
          </a:p>
          <a:p>
            <a:r>
              <a:rPr lang="en-US" sz="1200" kern="1200" baseline="0" dirty="0">
                <a:solidFill>
                  <a:schemeClr val="tx1"/>
                </a:solidFill>
                <a:latin typeface="+mn-lt"/>
                <a:ea typeface="+mn-ea"/>
                <a:cs typeface="+mn-cs"/>
              </a:rPr>
              <a:t>entire file must be searched.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Pile files are encountered when data are collected and stored prior to processing</a:t>
            </a:r>
          </a:p>
          <a:p>
            <a:r>
              <a:rPr lang="en-US" sz="1200" kern="1200" baseline="0" dirty="0">
                <a:solidFill>
                  <a:schemeClr val="tx1"/>
                </a:solidFill>
                <a:latin typeface="+mn-lt"/>
                <a:ea typeface="+mn-ea"/>
                <a:cs typeface="+mn-cs"/>
              </a:rPr>
              <a:t>or when data are not easy to organize. This type of file uses space well when the</a:t>
            </a:r>
          </a:p>
          <a:p>
            <a:r>
              <a:rPr lang="en-US" sz="1200" kern="1200" baseline="0" dirty="0">
                <a:solidFill>
                  <a:schemeClr val="tx1"/>
                </a:solidFill>
                <a:latin typeface="+mn-lt"/>
                <a:ea typeface="+mn-ea"/>
                <a:cs typeface="+mn-cs"/>
              </a:rPr>
              <a:t>stored data vary in size and structure, is perfectly adequate for exhaustive searches,</a:t>
            </a:r>
          </a:p>
          <a:p>
            <a:r>
              <a:rPr lang="en-US" sz="1200" kern="1200" baseline="0" dirty="0">
                <a:solidFill>
                  <a:schemeClr val="tx1"/>
                </a:solidFill>
                <a:latin typeface="+mn-lt"/>
                <a:ea typeface="+mn-ea"/>
                <a:cs typeface="+mn-cs"/>
              </a:rPr>
              <a:t>and is easy to update. However, beyond these limited uses, this type of file is unsuitable</a:t>
            </a:r>
          </a:p>
          <a:p>
            <a:r>
              <a:rPr lang="en-US" sz="1200" kern="1200" baseline="0" dirty="0">
                <a:solidFill>
                  <a:schemeClr val="tx1"/>
                </a:solidFill>
                <a:latin typeface="+mn-lt"/>
                <a:ea typeface="+mn-ea"/>
                <a:cs typeface="+mn-cs"/>
              </a:rPr>
              <a:t>for most applications.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mn-lt"/>
                <a:ea typeface="+mn-ea"/>
                <a:cs typeface="+mn-cs"/>
              </a:rPr>
              <a:t>The most common form of file structure is the sequential file. In this type of file,</a:t>
            </a:r>
          </a:p>
          <a:p>
            <a:r>
              <a:rPr lang="en-US" sz="1200" kern="1200" baseline="0" dirty="0">
                <a:solidFill>
                  <a:schemeClr val="tx1"/>
                </a:solidFill>
                <a:latin typeface="+mn-lt"/>
                <a:ea typeface="+mn-ea"/>
                <a:cs typeface="+mn-cs"/>
              </a:rPr>
              <a:t>a fixed format is used for records. All records are of the same length, consisting of</a:t>
            </a:r>
          </a:p>
          <a:p>
            <a:r>
              <a:rPr lang="en-US" sz="1200" kern="1200" baseline="0" dirty="0">
                <a:solidFill>
                  <a:schemeClr val="tx1"/>
                </a:solidFill>
                <a:latin typeface="+mn-lt"/>
                <a:ea typeface="+mn-ea"/>
                <a:cs typeface="+mn-cs"/>
              </a:rPr>
              <a:t>the same number of fixed-length fields in a particular order. Because the length and</a:t>
            </a:r>
          </a:p>
          <a:p>
            <a:r>
              <a:rPr lang="en-US" sz="1200" kern="1200" baseline="0" dirty="0">
                <a:solidFill>
                  <a:schemeClr val="tx1"/>
                </a:solidFill>
                <a:latin typeface="+mn-lt"/>
                <a:ea typeface="+mn-ea"/>
                <a:cs typeface="+mn-cs"/>
              </a:rPr>
              <a:t>position of each field are known, only the values of fields need to be stored; the field</a:t>
            </a:r>
          </a:p>
          <a:p>
            <a:r>
              <a:rPr lang="en-US" sz="1200" kern="1200" baseline="0" dirty="0">
                <a:solidFill>
                  <a:schemeClr val="tx1"/>
                </a:solidFill>
                <a:latin typeface="+mn-lt"/>
                <a:ea typeface="+mn-ea"/>
                <a:cs typeface="+mn-cs"/>
              </a:rPr>
              <a:t>name and length for each field are attributes of the file structure.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One particular field, usually the first field in each record, is referred to as the</a:t>
            </a:r>
          </a:p>
          <a:p>
            <a:r>
              <a:rPr lang="en-US" sz="1200" b="1" kern="1200" baseline="0" dirty="0">
                <a:solidFill>
                  <a:schemeClr val="tx1"/>
                </a:solidFill>
                <a:latin typeface="+mn-lt"/>
                <a:ea typeface="+mn-ea"/>
                <a:cs typeface="+mn-cs"/>
              </a:rPr>
              <a:t>key field . The key field uniquely identifies the record; thus key values for different</a:t>
            </a:r>
          </a:p>
          <a:p>
            <a:r>
              <a:rPr lang="en-US" sz="1200" kern="1200" baseline="0" dirty="0">
                <a:solidFill>
                  <a:schemeClr val="tx1"/>
                </a:solidFill>
                <a:latin typeface="+mn-lt"/>
                <a:ea typeface="+mn-ea"/>
                <a:cs typeface="+mn-cs"/>
              </a:rPr>
              <a:t>records are always different. Further, the records are stored in key sequence: alphabetical</a:t>
            </a:r>
          </a:p>
          <a:p>
            <a:r>
              <a:rPr lang="en-US" sz="1200" kern="1200" baseline="0" dirty="0">
                <a:solidFill>
                  <a:schemeClr val="tx1"/>
                </a:solidFill>
                <a:latin typeface="+mn-lt"/>
                <a:ea typeface="+mn-ea"/>
                <a:cs typeface="+mn-cs"/>
              </a:rPr>
              <a:t>order for a text key, and numerical order for a numerical key.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Sequential files are typically used in batch applications and are generally</a:t>
            </a:r>
          </a:p>
          <a:p>
            <a:r>
              <a:rPr lang="en-US" sz="1200" kern="1200" baseline="0" dirty="0">
                <a:solidFill>
                  <a:schemeClr val="tx1"/>
                </a:solidFill>
                <a:latin typeface="+mn-lt"/>
                <a:ea typeface="+mn-ea"/>
                <a:cs typeface="+mn-cs"/>
              </a:rPr>
              <a:t>optimum for such applications if they involve the processing of all the records (e.g.,</a:t>
            </a:r>
          </a:p>
          <a:p>
            <a:r>
              <a:rPr lang="en-US" sz="1200" kern="1200" baseline="0" dirty="0">
                <a:solidFill>
                  <a:schemeClr val="tx1"/>
                </a:solidFill>
                <a:latin typeface="+mn-lt"/>
                <a:ea typeface="+mn-ea"/>
                <a:cs typeface="+mn-cs"/>
              </a:rPr>
              <a:t>a billing or payroll application). The sequential file organization is the only one that</a:t>
            </a:r>
          </a:p>
          <a:p>
            <a:r>
              <a:rPr lang="en-US" sz="1200" kern="1200" baseline="0" dirty="0">
                <a:solidFill>
                  <a:schemeClr val="tx1"/>
                </a:solidFill>
                <a:latin typeface="+mn-lt"/>
                <a:ea typeface="+mn-ea"/>
                <a:cs typeface="+mn-cs"/>
              </a:rPr>
              <a:t>is easily stored on tape as well as disk.</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For interactive applications that involve queries and/or updates of individual</a:t>
            </a:r>
          </a:p>
          <a:p>
            <a:r>
              <a:rPr lang="en-US" sz="1200" kern="1200" baseline="0" dirty="0">
                <a:solidFill>
                  <a:schemeClr val="tx1"/>
                </a:solidFill>
                <a:latin typeface="+mn-lt"/>
                <a:ea typeface="+mn-ea"/>
                <a:cs typeface="+mn-cs"/>
              </a:rPr>
              <a:t>records, the sequential file provides poor performance. Access requires the sequential</a:t>
            </a:r>
          </a:p>
          <a:p>
            <a:r>
              <a:rPr lang="en-US" sz="1200" kern="1200" baseline="0" dirty="0">
                <a:solidFill>
                  <a:schemeClr val="tx1"/>
                </a:solidFill>
                <a:latin typeface="+mn-lt"/>
                <a:ea typeface="+mn-ea"/>
                <a:cs typeface="+mn-cs"/>
              </a:rPr>
              <a:t>search of the file for a key match. If the entire file, or a large portion of the</a:t>
            </a:r>
          </a:p>
          <a:p>
            <a:r>
              <a:rPr lang="en-US" sz="1200" kern="1200" baseline="0" dirty="0">
                <a:solidFill>
                  <a:schemeClr val="tx1"/>
                </a:solidFill>
                <a:latin typeface="+mn-lt"/>
                <a:ea typeface="+mn-ea"/>
                <a:cs typeface="+mn-cs"/>
              </a:rPr>
              <a:t>file, can be brought into main memory at one time, more efficient search techniques</a:t>
            </a:r>
          </a:p>
          <a:p>
            <a:r>
              <a:rPr lang="en-US" sz="1200" kern="1200" baseline="0" dirty="0">
                <a:solidFill>
                  <a:schemeClr val="tx1"/>
                </a:solidFill>
                <a:latin typeface="+mn-lt"/>
                <a:ea typeface="+mn-ea"/>
                <a:cs typeface="+mn-cs"/>
              </a:rPr>
              <a:t>are possible. Nevertheless, considerable processing and delay are encountered to</a:t>
            </a:r>
          </a:p>
          <a:p>
            <a:r>
              <a:rPr lang="en-US" sz="1200" kern="1200" baseline="0" dirty="0">
                <a:solidFill>
                  <a:schemeClr val="tx1"/>
                </a:solidFill>
                <a:latin typeface="+mn-lt"/>
                <a:ea typeface="+mn-ea"/>
                <a:cs typeface="+mn-cs"/>
              </a:rPr>
              <a:t>access a record in a large sequential file. Additions to the file also present problems.</a:t>
            </a:r>
          </a:p>
          <a:p>
            <a:r>
              <a:rPr lang="en-US" sz="1200" kern="1200" baseline="0" dirty="0">
                <a:solidFill>
                  <a:schemeClr val="tx1"/>
                </a:solidFill>
                <a:latin typeface="+mn-lt"/>
                <a:ea typeface="+mn-ea"/>
                <a:cs typeface="+mn-cs"/>
              </a:rPr>
              <a:t>Typically, a sequential file is stored in simple sequential ordering of the records within</a:t>
            </a:r>
          </a:p>
          <a:p>
            <a:r>
              <a:rPr lang="en-US" sz="1200" kern="1200" baseline="0" dirty="0">
                <a:solidFill>
                  <a:schemeClr val="tx1"/>
                </a:solidFill>
                <a:latin typeface="+mn-lt"/>
                <a:ea typeface="+mn-ea"/>
                <a:cs typeface="+mn-cs"/>
              </a:rPr>
              <a:t>blocks. That is, the physical organization of the file on tape or disk directly matches</a:t>
            </a:r>
          </a:p>
          <a:p>
            <a:r>
              <a:rPr lang="en-US" sz="1200" kern="1200" baseline="0" dirty="0">
                <a:solidFill>
                  <a:schemeClr val="tx1"/>
                </a:solidFill>
                <a:latin typeface="+mn-lt"/>
                <a:ea typeface="+mn-ea"/>
                <a:cs typeface="+mn-cs"/>
              </a:rPr>
              <a:t>the logical organization of the file. In this case, the usual procedure is to place new</a:t>
            </a:r>
          </a:p>
          <a:p>
            <a:r>
              <a:rPr lang="en-US" sz="1200" kern="1200" baseline="0" dirty="0">
                <a:solidFill>
                  <a:schemeClr val="tx1"/>
                </a:solidFill>
                <a:latin typeface="+mn-lt"/>
                <a:ea typeface="+mn-ea"/>
                <a:cs typeface="+mn-cs"/>
              </a:rPr>
              <a:t>records in a separate pile file, called a log file or transaction file. Periodically, a batch</a:t>
            </a:r>
          </a:p>
          <a:p>
            <a:r>
              <a:rPr lang="en-US" sz="1200" kern="1200" baseline="0" dirty="0">
                <a:solidFill>
                  <a:schemeClr val="tx1"/>
                </a:solidFill>
                <a:latin typeface="+mn-lt"/>
                <a:ea typeface="+mn-ea"/>
                <a:cs typeface="+mn-cs"/>
              </a:rPr>
              <a:t>update is performed that merges the log file with the master file to produce a new file</a:t>
            </a:r>
          </a:p>
          <a:p>
            <a:r>
              <a:rPr lang="en-US" sz="1200" kern="1200" baseline="0" dirty="0">
                <a:solidFill>
                  <a:schemeClr val="tx1"/>
                </a:solidFill>
                <a:latin typeface="+mn-lt"/>
                <a:ea typeface="+mn-ea"/>
                <a:cs typeface="+mn-cs"/>
              </a:rPr>
              <a:t>in correct key sequence.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 alternative is to organize the sequential file physically as a linked list. One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or more records are stored in each physical block. Each block on disk contains a</a:t>
            </a:r>
          </a:p>
          <a:p>
            <a:r>
              <a:rPr lang="en-US" sz="1200" kern="1200" baseline="0" dirty="0">
                <a:solidFill>
                  <a:schemeClr val="tx1"/>
                </a:solidFill>
                <a:latin typeface="+mn-lt"/>
                <a:ea typeface="+mn-ea"/>
                <a:cs typeface="+mn-cs"/>
              </a:rPr>
              <a:t>pointer to the next block. The insertion of new records involves pointer manipulation</a:t>
            </a:r>
          </a:p>
          <a:p>
            <a:r>
              <a:rPr lang="en-US" sz="1200" kern="1200" baseline="0" dirty="0">
                <a:solidFill>
                  <a:schemeClr val="tx1"/>
                </a:solidFill>
                <a:latin typeface="+mn-lt"/>
                <a:ea typeface="+mn-ea"/>
                <a:cs typeface="+mn-cs"/>
              </a:rPr>
              <a:t>but does not require that the new records occupy a particular physical block</a:t>
            </a:r>
          </a:p>
          <a:p>
            <a:r>
              <a:rPr lang="en-US" sz="1200" kern="1200" baseline="0" dirty="0">
                <a:solidFill>
                  <a:schemeClr val="tx1"/>
                </a:solidFill>
                <a:latin typeface="+mn-lt"/>
                <a:ea typeface="+mn-ea"/>
                <a:cs typeface="+mn-cs"/>
              </a:rPr>
              <a:t>position. Thus, some added convenience is obtained at the cost of additional</a:t>
            </a:r>
          </a:p>
          <a:p>
            <a:r>
              <a:rPr lang="en-US" sz="1200" kern="1200" baseline="0" dirty="0">
                <a:solidFill>
                  <a:schemeClr val="tx1"/>
                </a:solidFill>
                <a:latin typeface="+mn-lt"/>
                <a:ea typeface="+mn-ea"/>
                <a:cs typeface="+mn-cs"/>
              </a:rPr>
              <a:t>processing and overhead.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kern="1200" baseline="0" dirty="0">
                <a:solidFill>
                  <a:schemeClr val="tx1"/>
                </a:solidFill>
                <a:latin typeface="+mn-lt"/>
                <a:ea typeface="+mn-ea"/>
                <a:cs typeface="+mn-cs"/>
              </a:rPr>
              <a:t>A popular approach to overcoming the disadvantages of the sequential file is the</a:t>
            </a:r>
          </a:p>
          <a:p>
            <a:r>
              <a:rPr lang="en-US" sz="1200" kern="1200" baseline="0" dirty="0">
                <a:solidFill>
                  <a:schemeClr val="tx1"/>
                </a:solidFill>
                <a:latin typeface="+mn-lt"/>
                <a:ea typeface="+mn-ea"/>
                <a:cs typeface="+mn-cs"/>
              </a:rPr>
              <a:t>indexed sequential file. The indexed sequential file maintains the key characteristic</a:t>
            </a:r>
          </a:p>
          <a:p>
            <a:r>
              <a:rPr lang="en-US" sz="1200" kern="1200" baseline="0" dirty="0">
                <a:solidFill>
                  <a:schemeClr val="tx1"/>
                </a:solidFill>
                <a:latin typeface="+mn-lt"/>
                <a:ea typeface="+mn-ea"/>
                <a:cs typeface="+mn-cs"/>
              </a:rPr>
              <a:t>of the sequential file: Records are organized in sequence based on a key field. Two</a:t>
            </a:r>
          </a:p>
          <a:p>
            <a:r>
              <a:rPr lang="en-US" sz="1200" kern="1200" baseline="0" dirty="0">
                <a:solidFill>
                  <a:schemeClr val="tx1"/>
                </a:solidFill>
                <a:latin typeface="+mn-lt"/>
                <a:ea typeface="+mn-ea"/>
                <a:cs typeface="+mn-cs"/>
              </a:rPr>
              <a:t>features are added: an index to the file to support random access, and an overflow</a:t>
            </a:r>
          </a:p>
          <a:p>
            <a:r>
              <a:rPr lang="en-US" sz="1200" kern="1200" baseline="0" dirty="0">
                <a:solidFill>
                  <a:schemeClr val="tx1"/>
                </a:solidFill>
                <a:latin typeface="+mn-lt"/>
                <a:ea typeface="+mn-ea"/>
                <a:cs typeface="+mn-cs"/>
              </a:rPr>
              <a:t>file. The index provides a lookup capability to reach quickly the vicinity of a desired</a:t>
            </a:r>
          </a:p>
          <a:p>
            <a:r>
              <a:rPr lang="en-US" sz="1200" kern="1200" baseline="0" dirty="0">
                <a:solidFill>
                  <a:schemeClr val="tx1"/>
                </a:solidFill>
                <a:latin typeface="+mn-lt"/>
                <a:ea typeface="+mn-ea"/>
                <a:cs typeface="+mn-cs"/>
              </a:rPr>
              <a:t>record. The overflow file is similar to the log file used with a sequential file but is</a:t>
            </a:r>
          </a:p>
          <a:p>
            <a:r>
              <a:rPr lang="en-US" sz="1200" kern="1200" baseline="0" dirty="0">
                <a:solidFill>
                  <a:schemeClr val="tx1"/>
                </a:solidFill>
                <a:latin typeface="+mn-lt"/>
                <a:ea typeface="+mn-ea"/>
                <a:cs typeface="+mn-cs"/>
              </a:rPr>
              <a:t>integrated so that a record in the overflow file is located by following a pointer from</a:t>
            </a:r>
          </a:p>
          <a:p>
            <a:r>
              <a:rPr lang="en-US" sz="1200" kern="1200" baseline="0" dirty="0">
                <a:solidFill>
                  <a:schemeClr val="tx1"/>
                </a:solidFill>
                <a:latin typeface="+mn-lt"/>
                <a:ea typeface="+mn-ea"/>
                <a:cs typeface="+mn-cs"/>
              </a:rPr>
              <a:t>its predecessor record.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the simplest indexed sequential structure, a single level of indexing is</a:t>
            </a:r>
          </a:p>
          <a:p>
            <a:r>
              <a:rPr lang="en-US" sz="1200" kern="1200" baseline="0" dirty="0">
                <a:solidFill>
                  <a:schemeClr val="tx1"/>
                </a:solidFill>
                <a:latin typeface="+mn-lt"/>
                <a:ea typeface="+mn-ea"/>
                <a:cs typeface="+mn-cs"/>
              </a:rPr>
              <a:t>used. The index in this case is a simple sequential file. Each record in the index file</a:t>
            </a:r>
          </a:p>
          <a:p>
            <a:r>
              <a:rPr lang="en-US" sz="1200" kern="1200" baseline="0" dirty="0">
                <a:solidFill>
                  <a:schemeClr val="tx1"/>
                </a:solidFill>
                <a:latin typeface="+mn-lt"/>
                <a:ea typeface="+mn-ea"/>
                <a:cs typeface="+mn-cs"/>
              </a:rPr>
              <a:t>consists of two fields: a key field, which is the same as the key field in the main file,</a:t>
            </a:r>
          </a:p>
          <a:p>
            <a:r>
              <a:rPr lang="en-US" sz="1200" kern="1200" baseline="0" dirty="0">
                <a:solidFill>
                  <a:schemeClr val="tx1"/>
                </a:solidFill>
                <a:latin typeface="+mn-lt"/>
                <a:ea typeface="+mn-ea"/>
                <a:cs typeface="+mn-cs"/>
              </a:rPr>
              <a:t>and a pointer into the main file. To find a specific field, the index is searched to find</a:t>
            </a:r>
          </a:p>
          <a:p>
            <a:r>
              <a:rPr lang="en-US" sz="1200" kern="1200" baseline="0" dirty="0">
                <a:solidFill>
                  <a:schemeClr val="tx1"/>
                </a:solidFill>
                <a:latin typeface="+mn-lt"/>
                <a:ea typeface="+mn-ea"/>
                <a:cs typeface="+mn-cs"/>
              </a:rPr>
              <a:t>the highest key value that is equal to or precedes the desired key value. The search</a:t>
            </a:r>
          </a:p>
          <a:p>
            <a:r>
              <a:rPr lang="en-US" sz="1200" kern="1200" baseline="0" dirty="0">
                <a:solidFill>
                  <a:schemeClr val="tx1"/>
                </a:solidFill>
                <a:latin typeface="+mn-lt"/>
                <a:ea typeface="+mn-ea"/>
                <a:cs typeface="+mn-cs"/>
              </a:rPr>
              <a:t>continues in the main file at the location indicated by the pointer.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To see the effectiveness of this approach, consider a sequential file with</a:t>
            </a:r>
          </a:p>
          <a:p>
            <a:r>
              <a:rPr lang="en-US" sz="1200" kern="1200" baseline="0" dirty="0">
                <a:solidFill>
                  <a:schemeClr val="tx1"/>
                </a:solidFill>
                <a:latin typeface="+mn-lt"/>
                <a:ea typeface="+mn-ea"/>
                <a:cs typeface="+mn-cs"/>
              </a:rPr>
              <a:t>1 million records. To search for a particular key value will require on average one-half</a:t>
            </a:r>
          </a:p>
          <a:p>
            <a:r>
              <a:rPr lang="en-US" sz="1200" kern="1200" baseline="0" dirty="0">
                <a:solidFill>
                  <a:schemeClr val="tx1"/>
                </a:solidFill>
                <a:latin typeface="+mn-lt"/>
                <a:ea typeface="+mn-ea"/>
                <a:cs typeface="+mn-cs"/>
              </a:rPr>
              <a:t>million record accesses. Now suppose that an index containing 1,000 entries</a:t>
            </a:r>
          </a:p>
          <a:p>
            <a:r>
              <a:rPr lang="en-US" sz="1200" kern="1200" baseline="0" dirty="0">
                <a:solidFill>
                  <a:schemeClr val="tx1"/>
                </a:solidFill>
                <a:latin typeface="+mn-lt"/>
                <a:ea typeface="+mn-ea"/>
                <a:cs typeface="+mn-cs"/>
              </a:rPr>
              <a:t>is constructed, with the keys in the index more or less evenly distributed over</a:t>
            </a:r>
          </a:p>
          <a:p>
            <a:r>
              <a:rPr lang="en-US" sz="1200" kern="1200" baseline="0" dirty="0">
                <a:solidFill>
                  <a:schemeClr val="tx1"/>
                </a:solidFill>
                <a:latin typeface="+mn-lt"/>
                <a:ea typeface="+mn-ea"/>
                <a:cs typeface="+mn-cs"/>
              </a:rPr>
              <a:t>the main file. Now it will take on average 500 accesses to the index file followed</a:t>
            </a:r>
          </a:p>
          <a:p>
            <a:r>
              <a:rPr lang="en-US" sz="1200" kern="1200" baseline="0" dirty="0">
                <a:solidFill>
                  <a:schemeClr val="tx1"/>
                </a:solidFill>
                <a:latin typeface="+mn-lt"/>
                <a:ea typeface="+mn-ea"/>
                <a:cs typeface="+mn-cs"/>
              </a:rPr>
              <a:t>by 500 accesses to the main file to find the record. The average search length is</a:t>
            </a:r>
          </a:p>
          <a:p>
            <a:r>
              <a:rPr lang="en-US" sz="1200" kern="1200" baseline="0" dirty="0">
                <a:solidFill>
                  <a:schemeClr val="tx1"/>
                </a:solidFill>
                <a:latin typeface="+mn-lt"/>
                <a:ea typeface="+mn-ea"/>
                <a:cs typeface="+mn-cs"/>
              </a:rPr>
              <a:t>reduced from 500,000 to 1,000.</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Additions to the file are handled in the following manner: Each record in</a:t>
            </a:r>
          </a:p>
          <a:p>
            <a:r>
              <a:rPr lang="en-US" sz="1200" kern="1200" baseline="0" dirty="0">
                <a:solidFill>
                  <a:schemeClr val="tx1"/>
                </a:solidFill>
                <a:latin typeface="+mn-lt"/>
                <a:ea typeface="+mn-ea"/>
                <a:cs typeface="+mn-cs"/>
              </a:rPr>
              <a:t>the main file contains an additional field not visible to the application, which is a</a:t>
            </a:r>
          </a:p>
          <a:p>
            <a:r>
              <a:rPr lang="en-US" sz="1200" kern="1200" baseline="0" dirty="0">
                <a:solidFill>
                  <a:schemeClr val="tx1"/>
                </a:solidFill>
                <a:latin typeface="+mn-lt"/>
                <a:ea typeface="+mn-ea"/>
                <a:cs typeface="+mn-cs"/>
              </a:rPr>
              <a:t>pointer to the overflow file. When a new record is to be inserted into the file, it is</a:t>
            </a:r>
          </a:p>
          <a:p>
            <a:r>
              <a:rPr lang="en-US" sz="1200" kern="1200" baseline="0" dirty="0">
                <a:solidFill>
                  <a:schemeClr val="tx1"/>
                </a:solidFill>
                <a:latin typeface="+mn-lt"/>
                <a:ea typeface="+mn-ea"/>
                <a:cs typeface="+mn-cs"/>
              </a:rPr>
              <a:t>added to the overflow file. The record in the main file that immediately precedes</a:t>
            </a:r>
          </a:p>
          <a:p>
            <a:r>
              <a:rPr lang="en-US" sz="1200" kern="1200" baseline="0" dirty="0">
                <a:solidFill>
                  <a:schemeClr val="tx1"/>
                </a:solidFill>
                <a:latin typeface="+mn-lt"/>
                <a:ea typeface="+mn-ea"/>
                <a:cs typeface="+mn-cs"/>
              </a:rPr>
              <a:t>the new record in logical sequence is updated to contain a pointer to the new record</a:t>
            </a:r>
          </a:p>
          <a:p>
            <a:r>
              <a:rPr lang="en-US" sz="1200" kern="1200" baseline="0" dirty="0">
                <a:solidFill>
                  <a:schemeClr val="tx1"/>
                </a:solidFill>
                <a:latin typeface="+mn-lt"/>
                <a:ea typeface="+mn-ea"/>
                <a:cs typeface="+mn-cs"/>
              </a:rPr>
              <a:t>in the overflow file. If the immediately preceding record is itself in the overflow file,</a:t>
            </a:r>
          </a:p>
          <a:p>
            <a:r>
              <a:rPr lang="en-US" sz="1200" kern="1200" baseline="0" dirty="0">
                <a:solidFill>
                  <a:schemeClr val="tx1"/>
                </a:solidFill>
                <a:latin typeface="+mn-lt"/>
                <a:ea typeface="+mn-ea"/>
                <a:cs typeface="+mn-cs"/>
              </a:rPr>
              <a:t>then the pointer in that record is updated. As with the sequential file, the indexed</a:t>
            </a:r>
          </a:p>
          <a:p>
            <a:r>
              <a:rPr lang="en-US" sz="1200" kern="1200" baseline="0" dirty="0">
                <a:solidFill>
                  <a:schemeClr val="tx1"/>
                </a:solidFill>
                <a:latin typeface="+mn-lt"/>
                <a:ea typeface="+mn-ea"/>
                <a:cs typeface="+mn-cs"/>
              </a:rPr>
              <a:t>sequential file is occasionally merged with the overflow file in batch mode.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indexed sequential file greatly reduces the time required to access a single</a:t>
            </a:r>
          </a:p>
          <a:p>
            <a:r>
              <a:rPr lang="en-US" sz="1200" kern="1200" baseline="0" dirty="0">
                <a:solidFill>
                  <a:schemeClr val="tx1"/>
                </a:solidFill>
                <a:latin typeface="+mn-lt"/>
                <a:ea typeface="+mn-ea"/>
                <a:cs typeface="+mn-cs"/>
              </a:rPr>
              <a:t>record, without sacrificing the sequential nature of the file. To process the entire file</a:t>
            </a:r>
          </a:p>
          <a:p>
            <a:r>
              <a:rPr lang="en-US" sz="1200" kern="1200" baseline="0" dirty="0">
                <a:solidFill>
                  <a:schemeClr val="tx1"/>
                </a:solidFill>
                <a:latin typeface="+mn-lt"/>
                <a:ea typeface="+mn-ea"/>
                <a:cs typeface="+mn-cs"/>
              </a:rPr>
              <a:t>sequentially, the records of the main file are processed in sequence until a pointer</a:t>
            </a:r>
          </a:p>
          <a:p>
            <a:r>
              <a:rPr lang="en-US" sz="1200" kern="1200" baseline="0" dirty="0">
                <a:solidFill>
                  <a:schemeClr val="tx1"/>
                </a:solidFill>
                <a:latin typeface="+mn-lt"/>
                <a:ea typeface="+mn-ea"/>
                <a:cs typeface="+mn-cs"/>
              </a:rPr>
              <a:t>to the overflow file is found, then accessing continues in the overflow file until a null</a:t>
            </a:r>
          </a:p>
          <a:p>
            <a:r>
              <a:rPr lang="en-US" sz="1200" kern="1200" baseline="0" dirty="0">
                <a:solidFill>
                  <a:schemeClr val="tx1"/>
                </a:solidFill>
                <a:latin typeface="+mn-lt"/>
                <a:ea typeface="+mn-ea"/>
                <a:cs typeface="+mn-cs"/>
              </a:rPr>
              <a:t>pointer is encountered, at which time accessing of the main file is resumed where it</a:t>
            </a:r>
          </a:p>
          <a:p>
            <a:r>
              <a:rPr lang="en-US" sz="1200" kern="1200" baseline="0" dirty="0">
                <a:solidFill>
                  <a:schemeClr val="tx1"/>
                </a:solidFill>
                <a:latin typeface="+mn-lt"/>
                <a:ea typeface="+mn-ea"/>
                <a:cs typeface="+mn-cs"/>
              </a:rPr>
              <a:t>left off.</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To provide even greater efficiency in access, multiple levels of indexing can be</a:t>
            </a:r>
          </a:p>
          <a:p>
            <a:r>
              <a:rPr lang="en-US" sz="1200" kern="1200" baseline="0" dirty="0">
                <a:solidFill>
                  <a:schemeClr val="tx1"/>
                </a:solidFill>
                <a:latin typeface="+mn-lt"/>
                <a:ea typeface="+mn-ea"/>
                <a:cs typeface="+mn-cs"/>
              </a:rPr>
              <a:t>used. Thus the lowest level of index file is treated as a sequential file and a higher level</a:t>
            </a:r>
          </a:p>
          <a:p>
            <a:r>
              <a:rPr lang="en-US" sz="1200" kern="1200" baseline="0" dirty="0">
                <a:solidFill>
                  <a:schemeClr val="tx1"/>
                </a:solidFill>
                <a:latin typeface="+mn-lt"/>
                <a:ea typeface="+mn-ea"/>
                <a:cs typeface="+mn-cs"/>
              </a:rPr>
              <a:t>index file is created for that file. Consider again a file with 1 million records.</a:t>
            </a:r>
          </a:p>
          <a:p>
            <a:r>
              <a:rPr lang="en-US" sz="1200" kern="1200" baseline="0" dirty="0">
                <a:solidFill>
                  <a:schemeClr val="tx1"/>
                </a:solidFill>
                <a:latin typeface="+mn-lt"/>
                <a:ea typeface="+mn-ea"/>
                <a:cs typeface="+mn-cs"/>
              </a:rPr>
              <a:t>A lower-level index with 10,000 entries is constructed. A higher-level index into</a:t>
            </a:r>
          </a:p>
          <a:p>
            <a:r>
              <a:rPr lang="en-US" sz="1200" kern="1200" baseline="0" dirty="0">
                <a:solidFill>
                  <a:schemeClr val="tx1"/>
                </a:solidFill>
                <a:latin typeface="+mn-lt"/>
                <a:ea typeface="+mn-ea"/>
                <a:cs typeface="+mn-cs"/>
              </a:rPr>
              <a:t>the lower-level index of 100 entries can then be constructed. The search begins at</a:t>
            </a:r>
          </a:p>
          <a:p>
            <a:r>
              <a:rPr lang="en-US" sz="1200" kern="1200" baseline="0" dirty="0">
                <a:solidFill>
                  <a:schemeClr val="tx1"/>
                </a:solidFill>
                <a:latin typeface="+mn-lt"/>
                <a:ea typeface="+mn-ea"/>
                <a:cs typeface="+mn-cs"/>
              </a:rPr>
              <a:t>the higher-level index (average length = 50 accesses) to find an entry point into the</a:t>
            </a:r>
          </a:p>
          <a:p>
            <a:r>
              <a:rPr lang="en-US" sz="1200" kern="1200" baseline="0" dirty="0">
                <a:solidFill>
                  <a:schemeClr val="tx1"/>
                </a:solidFill>
                <a:latin typeface="+mn-lt"/>
                <a:ea typeface="+mn-ea"/>
                <a:cs typeface="+mn-cs"/>
              </a:rPr>
              <a:t>lower-level index. This index is then searched (average length = 50) to find an entry</a:t>
            </a:r>
          </a:p>
          <a:p>
            <a:r>
              <a:rPr lang="en-US" sz="1200" kern="1200" baseline="0" dirty="0">
                <a:solidFill>
                  <a:schemeClr val="tx1"/>
                </a:solidFill>
                <a:latin typeface="+mn-lt"/>
                <a:ea typeface="+mn-ea"/>
                <a:cs typeface="+mn-cs"/>
              </a:rPr>
              <a:t>point into the main file, which is then searched (average length = 50). Thus the average</a:t>
            </a:r>
          </a:p>
          <a:p>
            <a:r>
              <a:rPr lang="en-US" sz="1200" kern="1200" baseline="0" dirty="0">
                <a:solidFill>
                  <a:schemeClr val="tx1"/>
                </a:solidFill>
                <a:latin typeface="+mn-lt"/>
                <a:ea typeface="+mn-ea"/>
                <a:cs typeface="+mn-cs"/>
              </a:rPr>
              <a:t>length of search has been reduced from 500,000 to 1,000 to 150.</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From the user’s point of view, one of the most important parts of an operating</a:t>
            </a:r>
          </a:p>
          <a:p>
            <a:r>
              <a:rPr lang="en-US" sz="1200" kern="1200" baseline="0" dirty="0">
                <a:solidFill>
                  <a:schemeClr val="tx1"/>
                </a:solidFill>
                <a:latin typeface="+mn-lt"/>
                <a:ea typeface="+mn-ea"/>
                <a:cs typeface="+mn-cs"/>
              </a:rPr>
              <a:t>system is the file system. The file system provides the resource abstractions typically</a:t>
            </a:r>
          </a:p>
          <a:p>
            <a:r>
              <a:rPr lang="en-US" sz="1200" kern="1200" baseline="0" dirty="0">
                <a:solidFill>
                  <a:schemeClr val="tx1"/>
                </a:solidFill>
                <a:latin typeface="+mn-lt"/>
                <a:ea typeface="+mn-ea"/>
                <a:cs typeface="+mn-cs"/>
              </a:rPr>
              <a:t>associated with secondary storage. The file system permits users to create data</a:t>
            </a:r>
          </a:p>
          <a:p>
            <a:r>
              <a:rPr lang="en-US" sz="1200" kern="1200" baseline="0" dirty="0">
                <a:solidFill>
                  <a:schemeClr val="tx1"/>
                </a:solidFill>
                <a:latin typeface="+mn-lt"/>
                <a:ea typeface="+mn-ea"/>
                <a:cs typeface="+mn-cs"/>
              </a:rPr>
              <a:t>collections, called files, with desirable properties, such as: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Long-term existence: Files are stored on disk or other secondary storage and</a:t>
            </a:r>
          </a:p>
          <a:p>
            <a:r>
              <a:rPr lang="en-US" sz="1200" kern="1200" baseline="0" dirty="0">
                <a:solidFill>
                  <a:schemeClr val="tx1"/>
                </a:solidFill>
                <a:latin typeface="+mn-lt"/>
                <a:ea typeface="+mn-ea"/>
                <a:cs typeface="+mn-cs"/>
              </a:rPr>
              <a:t>do not disappear when a user logs off.</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Sharable between processes: Files have names and can have associated access</a:t>
            </a:r>
          </a:p>
          <a:p>
            <a:r>
              <a:rPr lang="en-US" sz="1200" kern="1200" baseline="0" dirty="0">
                <a:solidFill>
                  <a:schemeClr val="tx1"/>
                </a:solidFill>
                <a:latin typeface="+mn-lt"/>
                <a:ea typeface="+mn-ea"/>
                <a:cs typeface="+mn-cs"/>
              </a:rPr>
              <a:t>permissions that permit controlled sharing.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Structure: Depending on the file system, a file can have an internal structure</a:t>
            </a:r>
          </a:p>
          <a:p>
            <a:r>
              <a:rPr lang="en-US" sz="1200" kern="1200" baseline="0" dirty="0">
                <a:solidFill>
                  <a:schemeClr val="tx1"/>
                </a:solidFill>
                <a:latin typeface="+mn-lt"/>
                <a:ea typeface="+mn-ea"/>
                <a:cs typeface="+mn-cs"/>
              </a:rPr>
              <a:t>that is convenient for particular applications. In addition, files can be organized</a:t>
            </a:r>
          </a:p>
          <a:p>
            <a:r>
              <a:rPr lang="en-US" sz="1200" kern="1200" baseline="0" dirty="0">
                <a:solidFill>
                  <a:schemeClr val="tx1"/>
                </a:solidFill>
                <a:latin typeface="+mn-lt"/>
                <a:ea typeface="+mn-ea"/>
                <a:cs typeface="+mn-cs"/>
              </a:rPr>
              <a:t>into hierarchical or more complex structure to reflect the relationships</a:t>
            </a:r>
          </a:p>
          <a:p>
            <a:r>
              <a:rPr lang="en-US" sz="1200" kern="1200" baseline="0" dirty="0">
                <a:solidFill>
                  <a:schemeClr val="tx1"/>
                </a:solidFill>
                <a:latin typeface="+mn-lt"/>
                <a:ea typeface="+mn-ea"/>
                <a:cs typeface="+mn-cs"/>
              </a:rPr>
              <a:t>among files.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The indexed sequential file retains one limitation of the sequential file: Effective</a:t>
            </a:r>
          </a:p>
          <a:p>
            <a:r>
              <a:rPr lang="en-US" sz="1200" kern="1200" baseline="0" dirty="0">
                <a:solidFill>
                  <a:schemeClr val="tx1"/>
                </a:solidFill>
                <a:latin typeface="+mn-lt"/>
                <a:ea typeface="+mn-ea"/>
                <a:cs typeface="+mn-cs"/>
              </a:rPr>
              <a:t>processing is limited to that which is based on a single field of the file. For example,</a:t>
            </a:r>
          </a:p>
          <a:p>
            <a:r>
              <a:rPr lang="en-US" sz="1200" kern="1200" baseline="0" dirty="0">
                <a:solidFill>
                  <a:schemeClr val="tx1"/>
                </a:solidFill>
                <a:latin typeface="+mn-lt"/>
                <a:ea typeface="+mn-ea"/>
                <a:cs typeface="+mn-cs"/>
              </a:rPr>
              <a:t>when it is necessary to search for a record on the basis of some other attribute than</a:t>
            </a:r>
          </a:p>
          <a:p>
            <a:r>
              <a:rPr lang="en-US" sz="1200" kern="1200" baseline="0" dirty="0">
                <a:solidFill>
                  <a:schemeClr val="tx1"/>
                </a:solidFill>
                <a:latin typeface="+mn-lt"/>
                <a:ea typeface="+mn-ea"/>
                <a:cs typeface="+mn-cs"/>
              </a:rPr>
              <a:t>the key field, both forms of sequential file are inadequate. In some applications, the</a:t>
            </a:r>
          </a:p>
          <a:p>
            <a:r>
              <a:rPr lang="en-US" sz="1200" kern="1200" baseline="0" dirty="0">
                <a:solidFill>
                  <a:schemeClr val="tx1"/>
                </a:solidFill>
                <a:latin typeface="+mn-lt"/>
                <a:ea typeface="+mn-ea"/>
                <a:cs typeface="+mn-cs"/>
              </a:rPr>
              <a:t>flexibility of efficiently searching by various attributes is desirable.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To achieve this flexibility, a structure is needed that employs multiple indexes,</a:t>
            </a:r>
          </a:p>
          <a:p>
            <a:r>
              <a:rPr lang="en-US" sz="1200" kern="1200" baseline="0" dirty="0">
                <a:solidFill>
                  <a:schemeClr val="tx1"/>
                </a:solidFill>
                <a:latin typeface="+mn-lt"/>
                <a:ea typeface="+mn-ea"/>
                <a:cs typeface="+mn-cs"/>
              </a:rPr>
              <a:t>one for each type of field that may be the subject of a search. In the general indexed</a:t>
            </a:r>
          </a:p>
          <a:p>
            <a:r>
              <a:rPr lang="en-US" sz="1200" kern="1200" baseline="0" dirty="0">
                <a:solidFill>
                  <a:schemeClr val="tx1"/>
                </a:solidFill>
                <a:latin typeface="+mn-lt"/>
                <a:ea typeface="+mn-ea"/>
                <a:cs typeface="+mn-cs"/>
              </a:rPr>
              <a:t>file, the concept of sequentially and a single key are abandoned. Records are</a:t>
            </a:r>
          </a:p>
          <a:p>
            <a:r>
              <a:rPr lang="en-US" sz="1200" kern="1200" baseline="0" dirty="0">
                <a:solidFill>
                  <a:schemeClr val="tx1"/>
                </a:solidFill>
                <a:latin typeface="+mn-lt"/>
                <a:ea typeface="+mn-ea"/>
                <a:cs typeface="+mn-cs"/>
              </a:rPr>
              <a:t>accessed only through their indexes. The result is that there is now no restriction</a:t>
            </a:r>
          </a:p>
          <a:p>
            <a:r>
              <a:rPr lang="en-US" sz="1200" kern="1200" baseline="0" dirty="0">
                <a:solidFill>
                  <a:schemeClr val="tx1"/>
                </a:solidFill>
                <a:latin typeface="+mn-lt"/>
                <a:ea typeface="+mn-ea"/>
                <a:cs typeface="+mn-cs"/>
              </a:rPr>
              <a:t>on the placement of records as long as a pointer in at least one index refers to that</a:t>
            </a:r>
          </a:p>
          <a:p>
            <a:r>
              <a:rPr lang="en-US" sz="1200" kern="1200" baseline="0" dirty="0">
                <a:solidFill>
                  <a:schemeClr val="tx1"/>
                </a:solidFill>
                <a:latin typeface="+mn-lt"/>
                <a:ea typeface="+mn-ea"/>
                <a:cs typeface="+mn-cs"/>
              </a:rPr>
              <a:t>record. Furthermore, variable-length records can be employed.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Two types of indexes are used. An exhaustive index contains one entry for</a:t>
            </a:r>
          </a:p>
          <a:p>
            <a:r>
              <a:rPr lang="en-US" sz="1200" kern="1200" baseline="0" dirty="0">
                <a:solidFill>
                  <a:schemeClr val="tx1"/>
                </a:solidFill>
                <a:latin typeface="+mn-lt"/>
                <a:ea typeface="+mn-ea"/>
                <a:cs typeface="+mn-cs"/>
              </a:rPr>
              <a:t>every record in the main file. The index itself is organized as a sequential file for</a:t>
            </a:r>
          </a:p>
          <a:p>
            <a:r>
              <a:rPr lang="en-US" sz="1200" kern="1200" baseline="0" dirty="0">
                <a:solidFill>
                  <a:schemeClr val="tx1"/>
                </a:solidFill>
                <a:latin typeface="+mn-lt"/>
                <a:ea typeface="+mn-ea"/>
                <a:cs typeface="+mn-cs"/>
              </a:rPr>
              <a:t>ease of searching. A partial index contains entries to records where the field of</a:t>
            </a:r>
          </a:p>
          <a:p>
            <a:r>
              <a:rPr lang="en-US" sz="1200" kern="1200" baseline="0" dirty="0">
                <a:solidFill>
                  <a:schemeClr val="tx1"/>
                </a:solidFill>
                <a:latin typeface="+mn-lt"/>
                <a:ea typeface="+mn-ea"/>
                <a:cs typeface="+mn-cs"/>
              </a:rPr>
              <a:t>interest exists. With variable-length records, some records will not contain all fields.</a:t>
            </a:r>
          </a:p>
          <a:p>
            <a:r>
              <a:rPr lang="en-US" sz="1200" kern="1200" baseline="0" dirty="0">
                <a:solidFill>
                  <a:schemeClr val="tx1"/>
                </a:solidFill>
                <a:latin typeface="+mn-lt"/>
                <a:ea typeface="+mn-ea"/>
                <a:cs typeface="+mn-cs"/>
              </a:rPr>
              <a:t>When a new record is added to the main file, all of the index files must be updated.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Indexed files are used mostly in applications where timeliness of information</a:t>
            </a:r>
          </a:p>
          <a:p>
            <a:r>
              <a:rPr lang="en-US" sz="1200" kern="1200" baseline="0" dirty="0">
                <a:solidFill>
                  <a:schemeClr val="tx1"/>
                </a:solidFill>
                <a:latin typeface="+mn-lt"/>
                <a:ea typeface="+mn-ea"/>
                <a:cs typeface="+mn-cs"/>
              </a:rPr>
              <a:t>is critical and where data are rarely processed exhaustively. Examples are airline</a:t>
            </a:r>
          </a:p>
          <a:p>
            <a:r>
              <a:rPr lang="en-US" sz="1200" kern="1200" baseline="0" dirty="0">
                <a:solidFill>
                  <a:schemeClr val="tx1"/>
                </a:solidFill>
                <a:latin typeface="+mn-lt"/>
                <a:ea typeface="+mn-ea"/>
                <a:cs typeface="+mn-cs"/>
              </a:rPr>
              <a:t>reservation systems and inventory control systems.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direct, or hashed, file exploits the capability found on disks to access directly any</a:t>
            </a:r>
          </a:p>
          <a:p>
            <a:r>
              <a:rPr lang="en-US" sz="1200" kern="1200" baseline="0" dirty="0">
                <a:solidFill>
                  <a:schemeClr val="tx1"/>
                </a:solidFill>
                <a:latin typeface="+mn-lt"/>
                <a:ea typeface="+mn-ea"/>
                <a:cs typeface="+mn-cs"/>
              </a:rPr>
              <a:t>block of a known address. As with sequential and indexed sequential files, a key field</a:t>
            </a:r>
          </a:p>
          <a:p>
            <a:r>
              <a:rPr lang="en-US" sz="1200" kern="1200" baseline="0" dirty="0">
                <a:solidFill>
                  <a:schemeClr val="tx1"/>
                </a:solidFill>
                <a:latin typeface="+mn-lt"/>
                <a:ea typeface="+mn-ea"/>
                <a:cs typeface="+mn-cs"/>
              </a:rPr>
              <a:t>is required in each record. However, there is no concept of sequential ordering here.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direct file makes use of hashing on the key value. This function is explained</a:t>
            </a:r>
          </a:p>
          <a:p>
            <a:r>
              <a:rPr lang="en-US" sz="1200" kern="1200" baseline="0" dirty="0">
                <a:solidFill>
                  <a:schemeClr val="tx1"/>
                </a:solidFill>
                <a:latin typeface="+mn-lt"/>
                <a:ea typeface="+mn-ea"/>
                <a:cs typeface="+mn-cs"/>
              </a:rPr>
              <a:t>in Appendix F . Figure F.1b shows the type of hashing organization with an overflow</a:t>
            </a:r>
          </a:p>
          <a:p>
            <a:r>
              <a:rPr lang="en-US" sz="1200" kern="1200" baseline="0" dirty="0">
                <a:solidFill>
                  <a:schemeClr val="tx1"/>
                </a:solidFill>
                <a:latin typeface="+mn-lt"/>
                <a:ea typeface="+mn-ea"/>
                <a:cs typeface="+mn-cs"/>
              </a:rPr>
              <a:t>file that is typically used in a hash file.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Direct files are often used where very rapid access is required, where fixed length</a:t>
            </a:r>
          </a:p>
          <a:p>
            <a:r>
              <a:rPr lang="en-US" sz="1200" kern="1200" baseline="0" dirty="0">
                <a:solidFill>
                  <a:schemeClr val="tx1"/>
                </a:solidFill>
                <a:latin typeface="+mn-lt"/>
                <a:ea typeface="+mn-ea"/>
                <a:cs typeface="+mn-cs"/>
              </a:rPr>
              <a:t>records are used, and where records are always accessed one at a time.</a:t>
            </a:r>
          </a:p>
          <a:p>
            <a:r>
              <a:rPr lang="en-US" sz="1200" kern="1200" baseline="0" dirty="0">
                <a:solidFill>
                  <a:schemeClr val="tx1"/>
                </a:solidFill>
                <a:latin typeface="+mn-lt"/>
                <a:ea typeface="+mn-ea"/>
                <a:cs typeface="+mn-cs"/>
              </a:rPr>
              <a:t>Examples are directories, pricing tables, schedules, and name lists.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22</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Associated with any file management system and collection of files is a file directory.</a:t>
            </a:r>
          </a:p>
          <a:p>
            <a:r>
              <a:rPr lang="en-US" sz="1200" kern="1200" baseline="0" dirty="0">
                <a:solidFill>
                  <a:schemeClr val="tx1"/>
                </a:solidFill>
                <a:latin typeface="+mn-lt"/>
                <a:ea typeface="+mn-ea"/>
                <a:cs typeface="+mn-cs"/>
              </a:rPr>
              <a:t>The directory contains information about the files, including attributes, location,</a:t>
            </a:r>
          </a:p>
          <a:p>
            <a:r>
              <a:rPr lang="en-US" sz="1200" kern="1200" baseline="0" dirty="0">
                <a:solidFill>
                  <a:schemeClr val="tx1"/>
                </a:solidFill>
                <a:latin typeface="+mn-lt"/>
                <a:ea typeface="+mn-ea"/>
                <a:cs typeface="+mn-cs"/>
              </a:rPr>
              <a:t>and ownership. Much of this information, especially that concerned with storage,</a:t>
            </a:r>
          </a:p>
          <a:p>
            <a:r>
              <a:rPr lang="en-US" sz="1200" kern="1200" baseline="0" dirty="0">
                <a:solidFill>
                  <a:schemeClr val="tx1"/>
                </a:solidFill>
                <a:latin typeface="+mn-lt"/>
                <a:ea typeface="+mn-ea"/>
                <a:cs typeface="+mn-cs"/>
              </a:rPr>
              <a:t>is managed by the operating system. The directory is itself a file, accessible by various</a:t>
            </a:r>
          </a:p>
          <a:p>
            <a:r>
              <a:rPr lang="en-US" sz="1200" kern="1200" baseline="0" dirty="0">
                <a:solidFill>
                  <a:schemeClr val="tx1"/>
                </a:solidFill>
                <a:latin typeface="+mn-lt"/>
                <a:ea typeface="+mn-ea"/>
                <a:cs typeface="+mn-cs"/>
              </a:rPr>
              <a:t>file management routines. Although some of the information in directories is</a:t>
            </a:r>
          </a:p>
          <a:p>
            <a:r>
              <a:rPr lang="en-US" sz="1200" kern="1200" baseline="0" dirty="0">
                <a:solidFill>
                  <a:schemeClr val="tx1"/>
                </a:solidFill>
                <a:latin typeface="+mn-lt"/>
                <a:ea typeface="+mn-ea"/>
                <a:cs typeface="+mn-cs"/>
              </a:rPr>
              <a:t>available to users and applications, this is generally provided indirectly by system</a:t>
            </a:r>
          </a:p>
          <a:p>
            <a:r>
              <a:rPr lang="en-US" sz="1200" kern="1200" baseline="0" dirty="0">
                <a:solidFill>
                  <a:schemeClr val="tx1"/>
                </a:solidFill>
                <a:latin typeface="+mn-lt"/>
                <a:ea typeface="+mn-ea"/>
                <a:cs typeface="+mn-cs"/>
              </a:rPr>
              <a:t>routines.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Table 12.1 suggests the information typically stored in the directory for each</a:t>
            </a:r>
          </a:p>
          <a:p>
            <a:r>
              <a:rPr lang="en-US" sz="1200" kern="1200" baseline="0" dirty="0">
                <a:solidFill>
                  <a:schemeClr val="tx1"/>
                </a:solidFill>
                <a:latin typeface="+mn-lt"/>
                <a:ea typeface="+mn-ea"/>
                <a:cs typeface="+mn-cs"/>
              </a:rPr>
              <a:t>file in the system. From the user’s point of view, the directory provides a mapping</a:t>
            </a:r>
          </a:p>
          <a:p>
            <a:r>
              <a:rPr lang="en-US" sz="1200" kern="1200" baseline="0" dirty="0">
                <a:solidFill>
                  <a:schemeClr val="tx1"/>
                </a:solidFill>
                <a:latin typeface="+mn-lt"/>
                <a:ea typeface="+mn-ea"/>
                <a:cs typeface="+mn-cs"/>
              </a:rPr>
              <a:t>between file names, known to users and applications, and the files themselves. Thus,</a:t>
            </a:r>
          </a:p>
          <a:p>
            <a:r>
              <a:rPr lang="en-US" sz="1200" kern="1200" baseline="0" dirty="0">
                <a:solidFill>
                  <a:schemeClr val="tx1"/>
                </a:solidFill>
                <a:latin typeface="+mn-lt"/>
                <a:ea typeface="+mn-ea"/>
                <a:cs typeface="+mn-cs"/>
              </a:rPr>
              <a:t>each file entry includes the name of the file. Virtually all systems deal with different</a:t>
            </a:r>
          </a:p>
          <a:p>
            <a:r>
              <a:rPr lang="en-US" sz="1200" kern="1200" baseline="0" dirty="0">
                <a:solidFill>
                  <a:schemeClr val="tx1"/>
                </a:solidFill>
                <a:latin typeface="+mn-lt"/>
                <a:ea typeface="+mn-ea"/>
                <a:cs typeface="+mn-cs"/>
              </a:rPr>
              <a:t>types of files and different file organizations, and this information is also provided.</a:t>
            </a:r>
          </a:p>
          <a:p>
            <a:r>
              <a:rPr lang="en-US" sz="1200" kern="1200" baseline="0" dirty="0">
                <a:solidFill>
                  <a:schemeClr val="tx1"/>
                </a:solidFill>
                <a:latin typeface="+mn-lt"/>
                <a:ea typeface="+mn-ea"/>
                <a:cs typeface="+mn-cs"/>
              </a:rPr>
              <a:t>An important category of information about each file concerns its storage, including</a:t>
            </a:r>
          </a:p>
          <a:p>
            <a:r>
              <a:rPr lang="en-US" sz="1200" kern="1200" baseline="0" dirty="0">
                <a:solidFill>
                  <a:schemeClr val="tx1"/>
                </a:solidFill>
                <a:latin typeface="+mn-lt"/>
                <a:ea typeface="+mn-ea"/>
                <a:cs typeface="+mn-cs"/>
              </a:rPr>
              <a:t>its location and size. In shared systems, it is also important to provide information</a:t>
            </a:r>
          </a:p>
          <a:p>
            <a:r>
              <a:rPr lang="en-US" sz="1200" kern="1200" baseline="0" dirty="0">
                <a:solidFill>
                  <a:schemeClr val="tx1"/>
                </a:solidFill>
                <a:latin typeface="+mn-lt"/>
                <a:ea typeface="+mn-ea"/>
                <a:cs typeface="+mn-cs"/>
              </a:rPr>
              <a:t>that is used to control access to the file. Typically, one user is the owner of the file</a:t>
            </a:r>
          </a:p>
          <a:p>
            <a:r>
              <a:rPr lang="en-US" sz="1200" kern="1200" baseline="0" dirty="0">
                <a:solidFill>
                  <a:schemeClr val="tx1"/>
                </a:solidFill>
                <a:latin typeface="+mn-lt"/>
                <a:ea typeface="+mn-ea"/>
                <a:cs typeface="+mn-cs"/>
              </a:rPr>
              <a:t>and may grant certain access privileges to other users. Finally, usage information is</a:t>
            </a:r>
          </a:p>
          <a:p>
            <a:r>
              <a:rPr lang="en-US" sz="1200" kern="1200" baseline="0" dirty="0">
                <a:solidFill>
                  <a:schemeClr val="tx1"/>
                </a:solidFill>
                <a:latin typeface="+mn-lt"/>
                <a:ea typeface="+mn-ea"/>
                <a:cs typeface="+mn-cs"/>
              </a:rPr>
              <a:t>needed to manage the current use of the file and to record the history of its usage.</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23</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Associated with any file management system and collection of files is a file directory.</a:t>
            </a:r>
          </a:p>
          <a:p>
            <a:r>
              <a:rPr lang="en-US" sz="1200" kern="1200" baseline="0" dirty="0">
                <a:solidFill>
                  <a:schemeClr val="tx1"/>
                </a:solidFill>
                <a:latin typeface="+mn-lt"/>
                <a:ea typeface="+mn-ea"/>
                <a:cs typeface="+mn-cs"/>
              </a:rPr>
              <a:t>The directory contains information about the files, including attributes, location,</a:t>
            </a:r>
          </a:p>
          <a:p>
            <a:r>
              <a:rPr lang="en-US" sz="1200" kern="1200" baseline="0" dirty="0">
                <a:solidFill>
                  <a:schemeClr val="tx1"/>
                </a:solidFill>
                <a:latin typeface="+mn-lt"/>
                <a:ea typeface="+mn-ea"/>
                <a:cs typeface="+mn-cs"/>
              </a:rPr>
              <a:t>and ownership. Much of this information, especially that concerned with storage,</a:t>
            </a:r>
          </a:p>
          <a:p>
            <a:r>
              <a:rPr lang="en-US" sz="1200" kern="1200" baseline="0" dirty="0">
                <a:solidFill>
                  <a:schemeClr val="tx1"/>
                </a:solidFill>
                <a:latin typeface="+mn-lt"/>
                <a:ea typeface="+mn-ea"/>
                <a:cs typeface="+mn-cs"/>
              </a:rPr>
              <a:t>is managed by the operating system. The directory is itself a file, accessible by various</a:t>
            </a:r>
          </a:p>
          <a:p>
            <a:r>
              <a:rPr lang="en-US" sz="1200" kern="1200" baseline="0" dirty="0">
                <a:solidFill>
                  <a:schemeClr val="tx1"/>
                </a:solidFill>
                <a:latin typeface="+mn-lt"/>
                <a:ea typeface="+mn-ea"/>
                <a:cs typeface="+mn-cs"/>
              </a:rPr>
              <a:t>file management routines. Although some of the information in directories is</a:t>
            </a:r>
          </a:p>
          <a:p>
            <a:r>
              <a:rPr lang="en-US" sz="1200" kern="1200" baseline="0" dirty="0">
                <a:solidFill>
                  <a:schemeClr val="tx1"/>
                </a:solidFill>
                <a:latin typeface="+mn-lt"/>
                <a:ea typeface="+mn-ea"/>
                <a:cs typeface="+mn-cs"/>
              </a:rPr>
              <a:t>available to users and applications, this is generally provided indirectly by system</a:t>
            </a:r>
          </a:p>
          <a:p>
            <a:r>
              <a:rPr lang="en-US" sz="1200" kern="1200" baseline="0" dirty="0">
                <a:solidFill>
                  <a:schemeClr val="tx1"/>
                </a:solidFill>
                <a:latin typeface="+mn-lt"/>
                <a:ea typeface="+mn-ea"/>
                <a:cs typeface="+mn-cs"/>
              </a:rPr>
              <a:t>routines.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Table 12.1 suggests the information typically stored in the directory for each</a:t>
            </a:r>
          </a:p>
          <a:p>
            <a:r>
              <a:rPr lang="en-US" sz="1200" kern="1200" baseline="0" dirty="0">
                <a:solidFill>
                  <a:schemeClr val="tx1"/>
                </a:solidFill>
                <a:latin typeface="+mn-lt"/>
                <a:ea typeface="+mn-ea"/>
                <a:cs typeface="+mn-cs"/>
              </a:rPr>
              <a:t>file in the system. From the user’s point of view, the directory provides a mapping</a:t>
            </a:r>
          </a:p>
          <a:p>
            <a:r>
              <a:rPr lang="en-US" sz="1200" kern="1200" baseline="0" dirty="0">
                <a:solidFill>
                  <a:schemeClr val="tx1"/>
                </a:solidFill>
                <a:latin typeface="+mn-lt"/>
                <a:ea typeface="+mn-ea"/>
                <a:cs typeface="+mn-cs"/>
              </a:rPr>
              <a:t>between file names, known to users and applications, and the files themselves. Thus,</a:t>
            </a:r>
          </a:p>
          <a:p>
            <a:r>
              <a:rPr lang="en-US" sz="1200" kern="1200" baseline="0" dirty="0">
                <a:solidFill>
                  <a:schemeClr val="tx1"/>
                </a:solidFill>
                <a:latin typeface="+mn-lt"/>
                <a:ea typeface="+mn-ea"/>
                <a:cs typeface="+mn-cs"/>
              </a:rPr>
              <a:t>each file entry includes the name of the file. Virtually all systems deal with different</a:t>
            </a:r>
          </a:p>
          <a:p>
            <a:r>
              <a:rPr lang="en-US" sz="1200" kern="1200" baseline="0" dirty="0">
                <a:solidFill>
                  <a:schemeClr val="tx1"/>
                </a:solidFill>
                <a:latin typeface="+mn-lt"/>
                <a:ea typeface="+mn-ea"/>
                <a:cs typeface="+mn-cs"/>
              </a:rPr>
              <a:t>types of files and different file organizations, and this information is also provided.</a:t>
            </a:r>
          </a:p>
          <a:p>
            <a:r>
              <a:rPr lang="en-US" sz="1200" kern="1200" baseline="0" dirty="0">
                <a:solidFill>
                  <a:schemeClr val="tx1"/>
                </a:solidFill>
                <a:latin typeface="+mn-lt"/>
                <a:ea typeface="+mn-ea"/>
                <a:cs typeface="+mn-cs"/>
              </a:rPr>
              <a:t>An important category of information about each file concerns its storage, including</a:t>
            </a:r>
          </a:p>
          <a:p>
            <a:r>
              <a:rPr lang="en-US" sz="1200" kern="1200" baseline="0" dirty="0">
                <a:solidFill>
                  <a:schemeClr val="tx1"/>
                </a:solidFill>
                <a:latin typeface="+mn-lt"/>
                <a:ea typeface="+mn-ea"/>
                <a:cs typeface="+mn-cs"/>
              </a:rPr>
              <a:t>its location and size. In shared systems, it is also important to provide information</a:t>
            </a:r>
          </a:p>
          <a:p>
            <a:r>
              <a:rPr lang="en-US" sz="1200" kern="1200" baseline="0" dirty="0">
                <a:solidFill>
                  <a:schemeClr val="tx1"/>
                </a:solidFill>
                <a:latin typeface="+mn-lt"/>
                <a:ea typeface="+mn-ea"/>
                <a:cs typeface="+mn-cs"/>
              </a:rPr>
              <a:t>that is used to control access to the file. Typically, one user is the owner of the file</a:t>
            </a:r>
          </a:p>
          <a:p>
            <a:r>
              <a:rPr lang="en-US" sz="1200" kern="1200" baseline="0" dirty="0">
                <a:solidFill>
                  <a:schemeClr val="tx1"/>
                </a:solidFill>
                <a:latin typeface="+mn-lt"/>
                <a:ea typeface="+mn-ea"/>
                <a:cs typeface="+mn-cs"/>
              </a:rPr>
              <a:t>and may grant certain access privileges to other users. Finally, usage information is</a:t>
            </a:r>
          </a:p>
          <a:p>
            <a:r>
              <a:rPr lang="en-US" sz="1200" kern="1200" baseline="0" dirty="0">
                <a:solidFill>
                  <a:schemeClr val="tx1"/>
                </a:solidFill>
                <a:latin typeface="+mn-lt"/>
                <a:ea typeface="+mn-ea"/>
                <a:cs typeface="+mn-cs"/>
              </a:rPr>
              <a:t>needed to manage the current use of the file and to record the history of its usage.</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24</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Associated with any file management system and collection of files is a file directory.</a:t>
            </a:r>
          </a:p>
          <a:p>
            <a:r>
              <a:rPr lang="en-US" sz="1200" kern="1200" baseline="0" dirty="0">
                <a:solidFill>
                  <a:schemeClr val="tx1"/>
                </a:solidFill>
                <a:latin typeface="+mn-lt"/>
                <a:ea typeface="+mn-ea"/>
                <a:cs typeface="+mn-cs"/>
              </a:rPr>
              <a:t>The directory contains information about the files, including attributes, location,</a:t>
            </a:r>
          </a:p>
          <a:p>
            <a:r>
              <a:rPr lang="en-US" sz="1200" kern="1200" baseline="0" dirty="0">
                <a:solidFill>
                  <a:schemeClr val="tx1"/>
                </a:solidFill>
                <a:latin typeface="+mn-lt"/>
                <a:ea typeface="+mn-ea"/>
                <a:cs typeface="+mn-cs"/>
              </a:rPr>
              <a:t>and ownership. Much of this information, especially that concerned with storage,</a:t>
            </a:r>
          </a:p>
          <a:p>
            <a:r>
              <a:rPr lang="en-US" sz="1200" kern="1200" baseline="0" dirty="0">
                <a:solidFill>
                  <a:schemeClr val="tx1"/>
                </a:solidFill>
                <a:latin typeface="+mn-lt"/>
                <a:ea typeface="+mn-ea"/>
                <a:cs typeface="+mn-cs"/>
              </a:rPr>
              <a:t>is managed by the operating system. The directory is itself a file, accessible by various</a:t>
            </a:r>
          </a:p>
          <a:p>
            <a:r>
              <a:rPr lang="en-US" sz="1200" kern="1200" baseline="0" dirty="0">
                <a:solidFill>
                  <a:schemeClr val="tx1"/>
                </a:solidFill>
                <a:latin typeface="+mn-lt"/>
                <a:ea typeface="+mn-ea"/>
                <a:cs typeface="+mn-cs"/>
              </a:rPr>
              <a:t>file management routines. Although some of the information in directories is</a:t>
            </a:r>
          </a:p>
          <a:p>
            <a:r>
              <a:rPr lang="en-US" sz="1200" kern="1200" baseline="0" dirty="0">
                <a:solidFill>
                  <a:schemeClr val="tx1"/>
                </a:solidFill>
                <a:latin typeface="+mn-lt"/>
                <a:ea typeface="+mn-ea"/>
                <a:cs typeface="+mn-cs"/>
              </a:rPr>
              <a:t>available to users and applications, this is generally provided indirectly by system</a:t>
            </a:r>
          </a:p>
          <a:p>
            <a:r>
              <a:rPr lang="en-US" sz="1200" kern="1200" baseline="0" dirty="0">
                <a:solidFill>
                  <a:schemeClr val="tx1"/>
                </a:solidFill>
                <a:latin typeface="+mn-lt"/>
                <a:ea typeface="+mn-ea"/>
                <a:cs typeface="+mn-cs"/>
              </a:rPr>
              <a:t>routines.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Table 12.1 suggests the information typically stored in the directory for each</a:t>
            </a:r>
          </a:p>
          <a:p>
            <a:r>
              <a:rPr lang="en-US" sz="1200" kern="1200" baseline="0" dirty="0">
                <a:solidFill>
                  <a:schemeClr val="tx1"/>
                </a:solidFill>
                <a:latin typeface="+mn-lt"/>
                <a:ea typeface="+mn-ea"/>
                <a:cs typeface="+mn-cs"/>
              </a:rPr>
              <a:t>file in the system. From the user’s point of view, the directory provides a mapping</a:t>
            </a:r>
          </a:p>
          <a:p>
            <a:r>
              <a:rPr lang="en-US" sz="1200" kern="1200" baseline="0" dirty="0">
                <a:solidFill>
                  <a:schemeClr val="tx1"/>
                </a:solidFill>
                <a:latin typeface="+mn-lt"/>
                <a:ea typeface="+mn-ea"/>
                <a:cs typeface="+mn-cs"/>
              </a:rPr>
              <a:t>between file names, known to users and applications, and the files themselves. Thus,</a:t>
            </a:r>
          </a:p>
          <a:p>
            <a:r>
              <a:rPr lang="en-US" sz="1200" kern="1200" baseline="0" dirty="0">
                <a:solidFill>
                  <a:schemeClr val="tx1"/>
                </a:solidFill>
                <a:latin typeface="+mn-lt"/>
                <a:ea typeface="+mn-ea"/>
                <a:cs typeface="+mn-cs"/>
              </a:rPr>
              <a:t>each file entry includes the name of the file. Virtually all systems deal with different</a:t>
            </a:r>
          </a:p>
          <a:p>
            <a:r>
              <a:rPr lang="en-US" sz="1200" kern="1200" baseline="0" dirty="0">
                <a:solidFill>
                  <a:schemeClr val="tx1"/>
                </a:solidFill>
                <a:latin typeface="+mn-lt"/>
                <a:ea typeface="+mn-ea"/>
                <a:cs typeface="+mn-cs"/>
              </a:rPr>
              <a:t>types of files and different file organizations, and this information is also provided.</a:t>
            </a:r>
          </a:p>
          <a:p>
            <a:r>
              <a:rPr lang="en-US" sz="1200" kern="1200" baseline="0" dirty="0">
                <a:solidFill>
                  <a:schemeClr val="tx1"/>
                </a:solidFill>
                <a:latin typeface="+mn-lt"/>
                <a:ea typeface="+mn-ea"/>
                <a:cs typeface="+mn-cs"/>
              </a:rPr>
              <a:t>An important category of information about each file concerns its storage, including</a:t>
            </a:r>
          </a:p>
          <a:p>
            <a:r>
              <a:rPr lang="en-US" sz="1200" kern="1200" baseline="0" dirty="0">
                <a:solidFill>
                  <a:schemeClr val="tx1"/>
                </a:solidFill>
                <a:latin typeface="+mn-lt"/>
                <a:ea typeface="+mn-ea"/>
                <a:cs typeface="+mn-cs"/>
              </a:rPr>
              <a:t>its location and size. In shared systems, it is also important to provide information</a:t>
            </a:r>
          </a:p>
          <a:p>
            <a:r>
              <a:rPr lang="en-US" sz="1200" kern="1200" baseline="0" dirty="0">
                <a:solidFill>
                  <a:schemeClr val="tx1"/>
                </a:solidFill>
                <a:latin typeface="+mn-lt"/>
                <a:ea typeface="+mn-ea"/>
                <a:cs typeface="+mn-cs"/>
              </a:rPr>
              <a:t>that is used to control access to the file. Typically, one user is the owner of the file</a:t>
            </a:r>
          </a:p>
          <a:p>
            <a:r>
              <a:rPr lang="en-US" sz="1200" kern="1200" baseline="0" dirty="0">
                <a:solidFill>
                  <a:schemeClr val="tx1"/>
                </a:solidFill>
                <a:latin typeface="+mn-lt"/>
                <a:ea typeface="+mn-ea"/>
                <a:cs typeface="+mn-cs"/>
              </a:rPr>
              <a:t>and may grant certain access privileges to other users. Finally, usage information is</a:t>
            </a:r>
          </a:p>
          <a:p>
            <a:r>
              <a:rPr lang="en-US" sz="1200" kern="1200" baseline="0" dirty="0">
                <a:solidFill>
                  <a:schemeClr val="tx1"/>
                </a:solidFill>
                <a:latin typeface="+mn-lt"/>
                <a:ea typeface="+mn-ea"/>
                <a:cs typeface="+mn-cs"/>
              </a:rPr>
              <a:t>needed to manage the current use of the file and to record the history of its usage.</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25</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0" kern="1200" baseline="0" dirty="0">
                <a:solidFill>
                  <a:schemeClr val="tx1"/>
                </a:solidFill>
                <a:latin typeface="+mn-lt"/>
                <a:ea typeface="+mn-ea"/>
                <a:cs typeface="+mn-cs"/>
              </a:rPr>
              <a:t>To understand the requirements for a file structure, it is helpful to consider</a:t>
            </a:r>
          </a:p>
          <a:p>
            <a:r>
              <a:rPr lang="en-US" sz="1200" b="0" kern="1200" baseline="0" dirty="0">
                <a:solidFill>
                  <a:schemeClr val="tx1"/>
                </a:solidFill>
                <a:latin typeface="+mn-lt"/>
                <a:ea typeface="+mn-ea"/>
                <a:cs typeface="+mn-cs"/>
              </a:rPr>
              <a:t>the types of operations that may be performed on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Search: When a user or application references a file, the directory must be</a:t>
            </a:r>
          </a:p>
          <a:p>
            <a:r>
              <a:rPr lang="en-US" sz="1200" b="0" kern="1200" baseline="0" dirty="0">
                <a:solidFill>
                  <a:schemeClr val="tx1"/>
                </a:solidFill>
                <a:latin typeface="+mn-lt"/>
                <a:ea typeface="+mn-ea"/>
                <a:cs typeface="+mn-cs"/>
              </a:rPr>
              <a:t>searched to find the entry corresponding to that file.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Create file: When a new file is created, an entry must be added to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Delete file: When a file is deleted, an entry must be removed from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List directory: All or a portion of the directory may be requested. Generally,</a:t>
            </a:r>
          </a:p>
          <a:p>
            <a:r>
              <a:rPr lang="en-US" sz="1200" b="0" kern="1200" baseline="0" dirty="0">
                <a:solidFill>
                  <a:schemeClr val="tx1"/>
                </a:solidFill>
                <a:latin typeface="+mn-lt"/>
                <a:ea typeface="+mn-ea"/>
                <a:cs typeface="+mn-cs"/>
              </a:rPr>
              <a:t>this request is made by a user and results in a listing of all files owned by that</a:t>
            </a:r>
          </a:p>
          <a:p>
            <a:r>
              <a:rPr lang="en-US" sz="1200" b="0" kern="1200" baseline="0" dirty="0">
                <a:solidFill>
                  <a:schemeClr val="tx1"/>
                </a:solidFill>
                <a:latin typeface="+mn-lt"/>
                <a:ea typeface="+mn-ea"/>
                <a:cs typeface="+mn-cs"/>
              </a:rPr>
              <a:t>user, plus some of the attributes of each file (e.g., type, access control information,</a:t>
            </a:r>
          </a:p>
          <a:p>
            <a:r>
              <a:rPr lang="en-US" sz="1200" b="0" kern="1200" baseline="0" dirty="0">
                <a:solidFill>
                  <a:schemeClr val="tx1"/>
                </a:solidFill>
                <a:latin typeface="+mn-lt"/>
                <a:ea typeface="+mn-ea"/>
                <a:cs typeface="+mn-cs"/>
              </a:rPr>
              <a:t>usage information).</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Update directory: Because some file attributes are stored in the directory, a</a:t>
            </a:r>
          </a:p>
          <a:p>
            <a:r>
              <a:rPr lang="en-US" sz="1200" b="0" kern="1200" baseline="0" dirty="0">
                <a:solidFill>
                  <a:schemeClr val="tx1"/>
                </a:solidFill>
                <a:latin typeface="+mn-lt"/>
                <a:ea typeface="+mn-ea"/>
                <a:cs typeface="+mn-cs"/>
              </a:rPr>
              <a:t>change in one of these attributes requires a change in the corresponding directory</a:t>
            </a:r>
          </a:p>
          <a:p>
            <a:r>
              <a:rPr lang="en-US" sz="1200" b="0" kern="1200" baseline="0" dirty="0">
                <a:solidFill>
                  <a:schemeClr val="tx1"/>
                </a:solidFill>
                <a:latin typeface="+mn-lt"/>
                <a:ea typeface="+mn-ea"/>
                <a:cs typeface="+mn-cs"/>
              </a:rPr>
              <a:t>entry.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The simple list is not suited to supporting these operations. Consider the needs</a:t>
            </a:r>
          </a:p>
          <a:p>
            <a:r>
              <a:rPr lang="en-US" sz="1200" b="0" kern="1200" baseline="0" dirty="0">
                <a:solidFill>
                  <a:schemeClr val="tx1"/>
                </a:solidFill>
                <a:latin typeface="+mn-lt"/>
                <a:ea typeface="+mn-ea"/>
                <a:cs typeface="+mn-cs"/>
              </a:rPr>
              <a:t>of a single user. The user may have many types of files, including word-processing</a:t>
            </a:r>
          </a:p>
          <a:p>
            <a:r>
              <a:rPr lang="en-US" sz="1200" b="0" kern="1200" baseline="0" dirty="0">
                <a:solidFill>
                  <a:schemeClr val="tx1"/>
                </a:solidFill>
                <a:latin typeface="+mn-lt"/>
                <a:ea typeface="+mn-ea"/>
                <a:cs typeface="+mn-cs"/>
              </a:rPr>
              <a:t>text files, graphic files, spreadsheets, and so on. The user may like to have these</a:t>
            </a:r>
          </a:p>
          <a:p>
            <a:r>
              <a:rPr lang="en-US" sz="1200" b="0" kern="1200" baseline="0" dirty="0">
                <a:solidFill>
                  <a:schemeClr val="tx1"/>
                </a:solidFill>
                <a:latin typeface="+mn-lt"/>
                <a:ea typeface="+mn-ea"/>
                <a:cs typeface="+mn-cs"/>
              </a:rPr>
              <a:t>organized by project, by type, or in some other convenient way. If the directory is a</a:t>
            </a:r>
          </a:p>
          <a:p>
            <a:r>
              <a:rPr lang="en-US" sz="1200" b="0" kern="1200" baseline="0" dirty="0">
                <a:solidFill>
                  <a:schemeClr val="tx1"/>
                </a:solidFill>
                <a:latin typeface="+mn-lt"/>
                <a:ea typeface="+mn-ea"/>
                <a:cs typeface="+mn-cs"/>
              </a:rPr>
              <a:t>simple sequential list, it provides no help in organizing the files and forces the user</a:t>
            </a:r>
          </a:p>
          <a:p>
            <a:r>
              <a:rPr lang="en-US" sz="1200" b="0" kern="1200" baseline="0" dirty="0">
                <a:solidFill>
                  <a:schemeClr val="tx1"/>
                </a:solidFill>
                <a:latin typeface="+mn-lt"/>
                <a:ea typeface="+mn-ea"/>
                <a:cs typeface="+mn-cs"/>
              </a:rPr>
              <a:t>to be careful not to use the same name for two different types of files. The problem</a:t>
            </a:r>
          </a:p>
          <a:p>
            <a:r>
              <a:rPr lang="en-US" sz="1200" b="0" kern="1200" baseline="0" dirty="0">
                <a:solidFill>
                  <a:schemeClr val="tx1"/>
                </a:solidFill>
                <a:latin typeface="+mn-lt"/>
                <a:ea typeface="+mn-ea"/>
                <a:cs typeface="+mn-cs"/>
              </a:rPr>
              <a:t>is much worse in a shared system. Unique naming becomes a serious problem.</a:t>
            </a:r>
          </a:p>
          <a:p>
            <a:r>
              <a:rPr lang="en-US" sz="1200" b="0" kern="1200" baseline="0" dirty="0">
                <a:solidFill>
                  <a:schemeClr val="tx1"/>
                </a:solidFill>
                <a:latin typeface="+mn-lt"/>
                <a:ea typeface="+mn-ea"/>
                <a:cs typeface="+mn-cs"/>
              </a:rPr>
              <a:t>Furthermore, it is difficult to conceal portions of the overall directory from users</a:t>
            </a:r>
          </a:p>
          <a:p>
            <a:r>
              <a:rPr lang="en-US" sz="1200" b="0" kern="1200" baseline="0" dirty="0">
                <a:solidFill>
                  <a:schemeClr val="tx1"/>
                </a:solidFill>
                <a:latin typeface="+mn-lt"/>
                <a:ea typeface="+mn-ea"/>
                <a:cs typeface="+mn-cs"/>
              </a:rPr>
              <a:t>when there is no inherent structure in the directory.</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26</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0" kern="1200" baseline="0" dirty="0">
                <a:solidFill>
                  <a:schemeClr val="tx1"/>
                </a:solidFill>
                <a:latin typeface="+mn-lt"/>
                <a:ea typeface="+mn-ea"/>
                <a:cs typeface="+mn-cs"/>
              </a:rPr>
              <a:t>To understand the requirements for a file structure, it is helpful to consider</a:t>
            </a:r>
          </a:p>
          <a:p>
            <a:r>
              <a:rPr lang="en-US" sz="1200" b="0" kern="1200" baseline="0" dirty="0">
                <a:solidFill>
                  <a:schemeClr val="tx1"/>
                </a:solidFill>
                <a:latin typeface="+mn-lt"/>
                <a:ea typeface="+mn-ea"/>
                <a:cs typeface="+mn-cs"/>
              </a:rPr>
              <a:t>the types of operations that may be performed on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Search: When a user or application references a file, the directory must be</a:t>
            </a:r>
          </a:p>
          <a:p>
            <a:r>
              <a:rPr lang="en-US" sz="1200" b="0" kern="1200" baseline="0" dirty="0">
                <a:solidFill>
                  <a:schemeClr val="tx1"/>
                </a:solidFill>
                <a:latin typeface="+mn-lt"/>
                <a:ea typeface="+mn-ea"/>
                <a:cs typeface="+mn-cs"/>
              </a:rPr>
              <a:t>searched to find the entry corresponding to that file.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Create file: When a new file is created, an entry must be added to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Delete file: When a file is deleted, an entry must be removed from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List directory: All or a portion of the directory may be requested. Generally,</a:t>
            </a:r>
          </a:p>
          <a:p>
            <a:r>
              <a:rPr lang="en-US" sz="1200" b="0" kern="1200" baseline="0" dirty="0">
                <a:solidFill>
                  <a:schemeClr val="tx1"/>
                </a:solidFill>
                <a:latin typeface="+mn-lt"/>
                <a:ea typeface="+mn-ea"/>
                <a:cs typeface="+mn-cs"/>
              </a:rPr>
              <a:t>this request is made by a user and results in a listing of all files owned by that</a:t>
            </a:r>
          </a:p>
          <a:p>
            <a:r>
              <a:rPr lang="en-US" sz="1200" b="0" kern="1200" baseline="0" dirty="0">
                <a:solidFill>
                  <a:schemeClr val="tx1"/>
                </a:solidFill>
                <a:latin typeface="+mn-lt"/>
                <a:ea typeface="+mn-ea"/>
                <a:cs typeface="+mn-cs"/>
              </a:rPr>
              <a:t>user, plus some of the attributes of each file (e.g., type, access control information,</a:t>
            </a:r>
          </a:p>
          <a:p>
            <a:r>
              <a:rPr lang="en-US" sz="1200" b="0" kern="1200" baseline="0" dirty="0">
                <a:solidFill>
                  <a:schemeClr val="tx1"/>
                </a:solidFill>
                <a:latin typeface="+mn-lt"/>
                <a:ea typeface="+mn-ea"/>
                <a:cs typeface="+mn-cs"/>
              </a:rPr>
              <a:t>usage information).</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Update directory: Because some file attributes are stored in the directory, a</a:t>
            </a:r>
          </a:p>
          <a:p>
            <a:r>
              <a:rPr lang="en-US" sz="1200" b="0" kern="1200" baseline="0" dirty="0">
                <a:solidFill>
                  <a:schemeClr val="tx1"/>
                </a:solidFill>
                <a:latin typeface="+mn-lt"/>
                <a:ea typeface="+mn-ea"/>
                <a:cs typeface="+mn-cs"/>
              </a:rPr>
              <a:t>change in one of these attributes requires a change in the corresponding directory</a:t>
            </a:r>
          </a:p>
          <a:p>
            <a:r>
              <a:rPr lang="en-US" sz="1200" b="0" kern="1200" baseline="0" dirty="0">
                <a:solidFill>
                  <a:schemeClr val="tx1"/>
                </a:solidFill>
                <a:latin typeface="+mn-lt"/>
                <a:ea typeface="+mn-ea"/>
                <a:cs typeface="+mn-cs"/>
              </a:rPr>
              <a:t>entry.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The simple list is not suited to supporting these operations. Consider the needs</a:t>
            </a:r>
          </a:p>
          <a:p>
            <a:r>
              <a:rPr lang="en-US" sz="1200" b="0" kern="1200" baseline="0" dirty="0">
                <a:solidFill>
                  <a:schemeClr val="tx1"/>
                </a:solidFill>
                <a:latin typeface="+mn-lt"/>
                <a:ea typeface="+mn-ea"/>
                <a:cs typeface="+mn-cs"/>
              </a:rPr>
              <a:t>of a single user. The user may have many types of files, including word-processing</a:t>
            </a:r>
          </a:p>
          <a:p>
            <a:r>
              <a:rPr lang="en-US" sz="1200" b="0" kern="1200" baseline="0" dirty="0">
                <a:solidFill>
                  <a:schemeClr val="tx1"/>
                </a:solidFill>
                <a:latin typeface="+mn-lt"/>
                <a:ea typeface="+mn-ea"/>
                <a:cs typeface="+mn-cs"/>
              </a:rPr>
              <a:t>text files, graphic files, spreadsheets, and so on. The user may like to have these</a:t>
            </a:r>
          </a:p>
          <a:p>
            <a:r>
              <a:rPr lang="en-US" sz="1200" b="0" kern="1200" baseline="0" dirty="0">
                <a:solidFill>
                  <a:schemeClr val="tx1"/>
                </a:solidFill>
                <a:latin typeface="+mn-lt"/>
                <a:ea typeface="+mn-ea"/>
                <a:cs typeface="+mn-cs"/>
              </a:rPr>
              <a:t>organized by project, by type, or in some other convenient way. If the directory is a</a:t>
            </a:r>
          </a:p>
          <a:p>
            <a:r>
              <a:rPr lang="en-US" sz="1200" b="0" kern="1200" baseline="0" dirty="0">
                <a:solidFill>
                  <a:schemeClr val="tx1"/>
                </a:solidFill>
                <a:latin typeface="+mn-lt"/>
                <a:ea typeface="+mn-ea"/>
                <a:cs typeface="+mn-cs"/>
              </a:rPr>
              <a:t>simple sequential list, it provides no help in organizing the files and forces the user</a:t>
            </a:r>
          </a:p>
          <a:p>
            <a:r>
              <a:rPr lang="en-US" sz="1200" b="0" kern="1200" baseline="0" dirty="0">
                <a:solidFill>
                  <a:schemeClr val="tx1"/>
                </a:solidFill>
                <a:latin typeface="+mn-lt"/>
                <a:ea typeface="+mn-ea"/>
                <a:cs typeface="+mn-cs"/>
              </a:rPr>
              <a:t>to be careful not to use the same name for two different types of files. The problem</a:t>
            </a:r>
          </a:p>
          <a:p>
            <a:r>
              <a:rPr lang="en-US" sz="1200" b="0" kern="1200" baseline="0" dirty="0">
                <a:solidFill>
                  <a:schemeClr val="tx1"/>
                </a:solidFill>
                <a:latin typeface="+mn-lt"/>
                <a:ea typeface="+mn-ea"/>
                <a:cs typeface="+mn-cs"/>
              </a:rPr>
              <a:t>is much worse in a shared system. Unique naming becomes a serious problem.</a:t>
            </a:r>
          </a:p>
          <a:p>
            <a:r>
              <a:rPr lang="en-US" sz="1200" b="0" kern="1200" baseline="0" dirty="0">
                <a:solidFill>
                  <a:schemeClr val="tx1"/>
                </a:solidFill>
                <a:latin typeface="+mn-lt"/>
                <a:ea typeface="+mn-ea"/>
                <a:cs typeface="+mn-cs"/>
              </a:rPr>
              <a:t>Furthermore, it is difficult to conceal portions of the overall directory from users</a:t>
            </a:r>
          </a:p>
          <a:p>
            <a:r>
              <a:rPr lang="en-US" sz="1200" b="0" kern="1200" baseline="0" dirty="0">
                <a:solidFill>
                  <a:schemeClr val="tx1"/>
                </a:solidFill>
                <a:latin typeface="+mn-lt"/>
                <a:ea typeface="+mn-ea"/>
                <a:cs typeface="+mn-cs"/>
              </a:rPr>
              <a:t>when there is no inherent structure in the directory.</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27</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0" kern="1200" baseline="0" dirty="0">
                <a:solidFill>
                  <a:schemeClr val="tx1"/>
                </a:solidFill>
                <a:latin typeface="+mn-lt"/>
                <a:ea typeface="+mn-ea"/>
                <a:cs typeface="+mn-cs"/>
              </a:rPr>
              <a:t>To understand the requirements for a file structure, it is helpful to consider</a:t>
            </a:r>
          </a:p>
          <a:p>
            <a:r>
              <a:rPr lang="en-US" sz="1200" b="0" kern="1200" baseline="0" dirty="0">
                <a:solidFill>
                  <a:schemeClr val="tx1"/>
                </a:solidFill>
                <a:latin typeface="+mn-lt"/>
                <a:ea typeface="+mn-ea"/>
                <a:cs typeface="+mn-cs"/>
              </a:rPr>
              <a:t>the types of operations that may be performed on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Search: When a user or application references a file, the directory must be</a:t>
            </a:r>
          </a:p>
          <a:p>
            <a:r>
              <a:rPr lang="en-US" sz="1200" b="0" kern="1200" baseline="0" dirty="0">
                <a:solidFill>
                  <a:schemeClr val="tx1"/>
                </a:solidFill>
                <a:latin typeface="+mn-lt"/>
                <a:ea typeface="+mn-ea"/>
                <a:cs typeface="+mn-cs"/>
              </a:rPr>
              <a:t>searched to find the entry corresponding to that file.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Create file: When a new file is created, an entry must be added to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Delete file: When a file is deleted, an entry must be removed from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List directory: All or a portion of the directory may be requested. Generally,</a:t>
            </a:r>
          </a:p>
          <a:p>
            <a:r>
              <a:rPr lang="en-US" sz="1200" b="0" kern="1200" baseline="0" dirty="0">
                <a:solidFill>
                  <a:schemeClr val="tx1"/>
                </a:solidFill>
                <a:latin typeface="+mn-lt"/>
                <a:ea typeface="+mn-ea"/>
                <a:cs typeface="+mn-cs"/>
              </a:rPr>
              <a:t>this request is made by a user and results in a listing of all files owned by that</a:t>
            </a:r>
          </a:p>
          <a:p>
            <a:r>
              <a:rPr lang="en-US" sz="1200" b="0" kern="1200" baseline="0" dirty="0">
                <a:solidFill>
                  <a:schemeClr val="tx1"/>
                </a:solidFill>
                <a:latin typeface="+mn-lt"/>
                <a:ea typeface="+mn-ea"/>
                <a:cs typeface="+mn-cs"/>
              </a:rPr>
              <a:t>user, plus some of the attributes of each file (e.g., type, access control information,</a:t>
            </a:r>
          </a:p>
          <a:p>
            <a:r>
              <a:rPr lang="en-US" sz="1200" b="0" kern="1200" baseline="0" dirty="0">
                <a:solidFill>
                  <a:schemeClr val="tx1"/>
                </a:solidFill>
                <a:latin typeface="+mn-lt"/>
                <a:ea typeface="+mn-ea"/>
                <a:cs typeface="+mn-cs"/>
              </a:rPr>
              <a:t>usage information).</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Update directory: Because some file attributes are stored in the directory, a</a:t>
            </a:r>
          </a:p>
          <a:p>
            <a:r>
              <a:rPr lang="en-US" sz="1200" b="0" kern="1200" baseline="0" dirty="0">
                <a:solidFill>
                  <a:schemeClr val="tx1"/>
                </a:solidFill>
                <a:latin typeface="+mn-lt"/>
                <a:ea typeface="+mn-ea"/>
                <a:cs typeface="+mn-cs"/>
              </a:rPr>
              <a:t>change in one of these attributes requires a change in the corresponding directory</a:t>
            </a:r>
          </a:p>
          <a:p>
            <a:r>
              <a:rPr lang="en-US" sz="1200" b="0" kern="1200" baseline="0" dirty="0">
                <a:solidFill>
                  <a:schemeClr val="tx1"/>
                </a:solidFill>
                <a:latin typeface="+mn-lt"/>
                <a:ea typeface="+mn-ea"/>
                <a:cs typeface="+mn-cs"/>
              </a:rPr>
              <a:t>entry.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The simple list is not suited to supporting these operations. Consider the needs</a:t>
            </a:r>
          </a:p>
          <a:p>
            <a:r>
              <a:rPr lang="en-US" sz="1200" b="0" kern="1200" baseline="0" dirty="0">
                <a:solidFill>
                  <a:schemeClr val="tx1"/>
                </a:solidFill>
                <a:latin typeface="+mn-lt"/>
                <a:ea typeface="+mn-ea"/>
                <a:cs typeface="+mn-cs"/>
              </a:rPr>
              <a:t>of a single user. The user may have many types of files, including word-processing</a:t>
            </a:r>
          </a:p>
          <a:p>
            <a:r>
              <a:rPr lang="en-US" sz="1200" b="0" kern="1200" baseline="0" dirty="0">
                <a:solidFill>
                  <a:schemeClr val="tx1"/>
                </a:solidFill>
                <a:latin typeface="+mn-lt"/>
                <a:ea typeface="+mn-ea"/>
                <a:cs typeface="+mn-cs"/>
              </a:rPr>
              <a:t>text files, graphic files, spreadsheets, and so on. The user may like to have these</a:t>
            </a:r>
          </a:p>
          <a:p>
            <a:r>
              <a:rPr lang="en-US" sz="1200" b="0" kern="1200" baseline="0" dirty="0">
                <a:solidFill>
                  <a:schemeClr val="tx1"/>
                </a:solidFill>
                <a:latin typeface="+mn-lt"/>
                <a:ea typeface="+mn-ea"/>
                <a:cs typeface="+mn-cs"/>
              </a:rPr>
              <a:t>organized by project, by type, or in some other convenient way. If the directory is a</a:t>
            </a:r>
          </a:p>
          <a:p>
            <a:r>
              <a:rPr lang="en-US" sz="1200" b="0" kern="1200" baseline="0" dirty="0">
                <a:solidFill>
                  <a:schemeClr val="tx1"/>
                </a:solidFill>
                <a:latin typeface="+mn-lt"/>
                <a:ea typeface="+mn-ea"/>
                <a:cs typeface="+mn-cs"/>
              </a:rPr>
              <a:t>simple sequential list, it provides no help in organizing the files and forces the user</a:t>
            </a:r>
          </a:p>
          <a:p>
            <a:r>
              <a:rPr lang="en-US" sz="1200" b="0" kern="1200" baseline="0" dirty="0">
                <a:solidFill>
                  <a:schemeClr val="tx1"/>
                </a:solidFill>
                <a:latin typeface="+mn-lt"/>
                <a:ea typeface="+mn-ea"/>
                <a:cs typeface="+mn-cs"/>
              </a:rPr>
              <a:t>to be careful not to use the same name for two different types of files. The problem</a:t>
            </a:r>
          </a:p>
          <a:p>
            <a:r>
              <a:rPr lang="en-US" sz="1200" b="0" kern="1200" baseline="0" dirty="0">
                <a:solidFill>
                  <a:schemeClr val="tx1"/>
                </a:solidFill>
                <a:latin typeface="+mn-lt"/>
                <a:ea typeface="+mn-ea"/>
                <a:cs typeface="+mn-cs"/>
              </a:rPr>
              <a:t>is much worse in a shared system. Unique naming becomes a serious problem.</a:t>
            </a:r>
          </a:p>
          <a:p>
            <a:r>
              <a:rPr lang="en-US" sz="1200" b="0" kern="1200" baseline="0" dirty="0">
                <a:solidFill>
                  <a:schemeClr val="tx1"/>
                </a:solidFill>
                <a:latin typeface="+mn-lt"/>
                <a:ea typeface="+mn-ea"/>
                <a:cs typeface="+mn-cs"/>
              </a:rPr>
              <a:t>Furthermore, it is difficult to conceal portions of the overall directory from users</a:t>
            </a:r>
          </a:p>
          <a:p>
            <a:r>
              <a:rPr lang="en-US" sz="1200" b="0" kern="1200" baseline="0" dirty="0">
                <a:solidFill>
                  <a:schemeClr val="tx1"/>
                </a:solidFill>
                <a:latin typeface="+mn-lt"/>
                <a:ea typeface="+mn-ea"/>
                <a:cs typeface="+mn-cs"/>
              </a:rPr>
              <a:t>when there is no inherent structure in the directory.</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28</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0" kern="1200" baseline="0" dirty="0">
                <a:solidFill>
                  <a:schemeClr val="tx1"/>
                </a:solidFill>
                <a:latin typeface="+mn-lt"/>
                <a:ea typeface="+mn-ea"/>
                <a:cs typeface="+mn-cs"/>
              </a:rPr>
              <a:t>To understand the requirements for a file structure, it is helpful to consider</a:t>
            </a:r>
          </a:p>
          <a:p>
            <a:r>
              <a:rPr lang="en-US" sz="1200" b="0" kern="1200" baseline="0" dirty="0">
                <a:solidFill>
                  <a:schemeClr val="tx1"/>
                </a:solidFill>
                <a:latin typeface="+mn-lt"/>
                <a:ea typeface="+mn-ea"/>
                <a:cs typeface="+mn-cs"/>
              </a:rPr>
              <a:t>the types of operations that may be performed on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Search: When a user or application references a file, the directory must be</a:t>
            </a:r>
          </a:p>
          <a:p>
            <a:r>
              <a:rPr lang="en-US" sz="1200" b="0" kern="1200" baseline="0" dirty="0">
                <a:solidFill>
                  <a:schemeClr val="tx1"/>
                </a:solidFill>
                <a:latin typeface="+mn-lt"/>
                <a:ea typeface="+mn-ea"/>
                <a:cs typeface="+mn-cs"/>
              </a:rPr>
              <a:t>searched to find the entry corresponding to that file.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Create file: When a new file is created, an entry must be added to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Delete file: When a file is deleted, an entry must be removed from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List directory: All or a portion of the directory may be requested. Generally,</a:t>
            </a:r>
          </a:p>
          <a:p>
            <a:r>
              <a:rPr lang="en-US" sz="1200" b="0" kern="1200" baseline="0" dirty="0">
                <a:solidFill>
                  <a:schemeClr val="tx1"/>
                </a:solidFill>
                <a:latin typeface="+mn-lt"/>
                <a:ea typeface="+mn-ea"/>
                <a:cs typeface="+mn-cs"/>
              </a:rPr>
              <a:t>this request is made by a user and results in a listing of all files owned by that</a:t>
            </a:r>
          </a:p>
          <a:p>
            <a:r>
              <a:rPr lang="en-US" sz="1200" b="0" kern="1200" baseline="0" dirty="0">
                <a:solidFill>
                  <a:schemeClr val="tx1"/>
                </a:solidFill>
                <a:latin typeface="+mn-lt"/>
                <a:ea typeface="+mn-ea"/>
                <a:cs typeface="+mn-cs"/>
              </a:rPr>
              <a:t>user, plus some of the attributes of each file (e.g., type, access control information,</a:t>
            </a:r>
          </a:p>
          <a:p>
            <a:r>
              <a:rPr lang="en-US" sz="1200" b="0" kern="1200" baseline="0" dirty="0">
                <a:solidFill>
                  <a:schemeClr val="tx1"/>
                </a:solidFill>
                <a:latin typeface="+mn-lt"/>
                <a:ea typeface="+mn-ea"/>
                <a:cs typeface="+mn-cs"/>
              </a:rPr>
              <a:t>usage information).</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Update directory: Because some file attributes are stored in the directory, a</a:t>
            </a:r>
          </a:p>
          <a:p>
            <a:r>
              <a:rPr lang="en-US" sz="1200" b="0" kern="1200" baseline="0" dirty="0">
                <a:solidFill>
                  <a:schemeClr val="tx1"/>
                </a:solidFill>
                <a:latin typeface="+mn-lt"/>
                <a:ea typeface="+mn-ea"/>
                <a:cs typeface="+mn-cs"/>
              </a:rPr>
              <a:t>change in one of these attributes requires a change in the corresponding directory</a:t>
            </a:r>
          </a:p>
          <a:p>
            <a:r>
              <a:rPr lang="en-US" sz="1200" b="0" kern="1200" baseline="0" dirty="0">
                <a:solidFill>
                  <a:schemeClr val="tx1"/>
                </a:solidFill>
                <a:latin typeface="+mn-lt"/>
                <a:ea typeface="+mn-ea"/>
                <a:cs typeface="+mn-cs"/>
              </a:rPr>
              <a:t>entry.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The simple list is not suited to supporting these operations. Consider the needs</a:t>
            </a:r>
          </a:p>
          <a:p>
            <a:r>
              <a:rPr lang="en-US" sz="1200" b="0" kern="1200" baseline="0" dirty="0">
                <a:solidFill>
                  <a:schemeClr val="tx1"/>
                </a:solidFill>
                <a:latin typeface="+mn-lt"/>
                <a:ea typeface="+mn-ea"/>
                <a:cs typeface="+mn-cs"/>
              </a:rPr>
              <a:t>of a single user. The user may have many types of files, including word-processing</a:t>
            </a:r>
          </a:p>
          <a:p>
            <a:r>
              <a:rPr lang="en-US" sz="1200" b="0" kern="1200" baseline="0" dirty="0">
                <a:solidFill>
                  <a:schemeClr val="tx1"/>
                </a:solidFill>
                <a:latin typeface="+mn-lt"/>
                <a:ea typeface="+mn-ea"/>
                <a:cs typeface="+mn-cs"/>
              </a:rPr>
              <a:t>text files, graphic files, spreadsheets, and so on. The user may like to have these</a:t>
            </a:r>
          </a:p>
          <a:p>
            <a:r>
              <a:rPr lang="en-US" sz="1200" b="0" kern="1200" baseline="0" dirty="0">
                <a:solidFill>
                  <a:schemeClr val="tx1"/>
                </a:solidFill>
                <a:latin typeface="+mn-lt"/>
                <a:ea typeface="+mn-ea"/>
                <a:cs typeface="+mn-cs"/>
              </a:rPr>
              <a:t>organized by project, by type, or in some other convenient way. If the directory is a</a:t>
            </a:r>
          </a:p>
          <a:p>
            <a:r>
              <a:rPr lang="en-US" sz="1200" b="0" kern="1200" baseline="0" dirty="0">
                <a:solidFill>
                  <a:schemeClr val="tx1"/>
                </a:solidFill>
                <a:latin typeface="+mn-lt"/>
                <a:ea typeface="+mn-ea"/>
                <a:cs typeface="+mn-cs"/>
              </a:rPr>
              <a:t>simple sequential list, it provides no help in organizing the files and forces the user</a:t>
            </a:r>
          </a:p>
          <a:p>
            <a:r>
              <a:rPr lang="en-US" sz="1200" b="0" kern="1200" baseline="0" dirty="0">
                <a:solidFill>
                  <a:schemeClr val="tx1"/>
                </a:solidFill>
                <a:latin typeface="+mn-lt"/>
                <a:ea typeface="+mn-ea"/>
                <a:cs typeface="+mn-cs"/>
              </a:rPr>
              <a:t>to be careful not to use the same name for two different types of files. The problem</a:t>
            </a:r>
          </a:p>
          <a:p>
            <a:r>
              <a:rPr lang="en-US" sz="1200" b="0" kern="1200" baseline="0" dirty="0">
                <a:solidFill>
                  <a:schemeClr val="tx1"/>
                </a:solidFill>
                <a:latin typeface="+mn-lt"/>
                <a:ea typeface="+mn-ea"/>
                <a:cs typeface="+mn-cs"/>
              </a:rPr>
              <a:t>is much worse in a shared system. Unique naming becomes a serious problem.</a:t>
            </a:r>
          </a:p>
          <a:p>
            <a:r>
              <a:rPr lang="en-US" sz="1200" b="0" kern="1200" baseline="0" dirty="0">
                <a:solidFill>
                  <a:schemeClr val="tx1"/>
                </a:solidFill>
                <a:latin typeface="+mn-lt"/>
                <a:ea typeface="+mn-ea"/>
                <a:cs typeface="+mn-cs"/>
              </a:rPr>
              <a:t>Furthermore, it is difficult to conceal portions of the overall directory from users</a:t>
            </a:r>
          </a:p>
          <a:p>
            <a:r>
              <a:rPr lang="en-US" sz="1200" b="0" kern="1200" baseline="0" dirty="0">
                <a:solidFill>
                  <a:schemeClr val="tx1"/>
                </a:solidFill>
                <a:latin typeface="+mn-lt"/>
                <a:ea typeface="+mn-ea"/>
                <a:cs typeface="+mn-cs"/>
              </a:rPr>
              <a:t>when there is no inherent structure in the directory.</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29</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0" kern="1200" baseline="0" dirty="0">
                <a:solidFill>
                  <a:schemeClr val="tx1"/>
                </a:solidFill>
                <a:latin typeface="+mn-lt"/>
                <a:ea typeface="+mn-ea"/>
                <a:cs typeface="+mn-cs"/>
              </a:rPr>
              <a:t>To understand the requirements for a file structure, it is helpful to consider</a:t>
            </a:r>
          </a:p>
          <a:p>
            <a:r>
              <a:rPr lang="en-US" sz="1200" b="0" kern="1200" baseline="0" dirty="0">
                <a:solidFill>
                  <a:schemeClr val="tx1"/>
                </a:solidFill>
                <a:latin typeface="+mn-lt"/>
                <a:ea typeface="+mn-ea"/>
                <a:cs typeface="+mn-cs"/>
              </a:rPr>
              <a:t>the types of operations that may be performed on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Search: When a user or application references a file, the directory must be</a:t>
            </a:r>
          </a:p>
          <a:p>
            <a:r>
              <a:rPr lang="en-US" sz="1200" b="0" kern="1200" baseline="0" dirty="0">
                <a:solidFill>
                  <a:schemeClr val="tx1"/>
                </a:solidFill>
                <a:latin typeface="+mn-lt"/>
                <a:ea typeface="+mn-ea"/>
                <a:cs typeface="+mn-cs"/>
              </a:rPr>
              <a:t>searched to find the entry corresponding to that file.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Create file: When a new file is created, an entry must be added to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Delete file: When a file is deleted, an entry must be removed from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List directory: All or a portion of the directory may be requested. Generally,</a:t>
            </a:r>
          </a:p>
          <a:p>
            <a:r>
              <a:rPr lang="en-US" sz="1200" b="0" kern="1200" baseline="0" dirty="0">
                <a:solidFill>
                  <a:schemeClr val="tx1"/>
                </a:solidFill>
                <a:latin typeface="+mn-lt"/>
                <a:ea typeface="+mn-ea"/>
                <a:cs typeface="+mn-cs"/>
              </a:rPr>
              <a:t>this request is made by a user and results in a listing of all files owned by that</a:t>
            </a:r>
          </a:p>
          <a:p>
            <a:r>
              <a:rPr lang="en-US" sz="1200" b="0" kern="1200" baseline="0" dirty="0">
                <a:solidFill>
                  <a:schemeClr val="tx1"/>
                </a:solidFill>
                <a:latin typeface="+mn-lt"/>
                <a:ea typeface="+mn-ea"/>
                <a:cs typeface="+mn-cs"/>
              </a:rPr>
              <a:t>user, plus some of the attributes of each file (e.g., type, access control information,</a:t>
            </a:r>
          </a:p>
          <a:p>
            <a:r>
              <a:rPr lang="en-US" sz="1200" b="0" kern="1200" baseline="0" dirty="0">
                <a:solidFill>
                  <a:schemeClr val="tx1"/>
                </a:solidFill>
                <a:latin typeface="+mn-lt"/>
                <a:ea typeface="+mn-ea"/>
                <a:cs typeface="+mn-cs"/>
              </a:rPr>
              <a:t>usage information).</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Update directory: Because some file attributes are stored in the directory, a</a:t>
            </a:r>
          </a:p>
          <a:p>
            <a:r>
              <a:rPr lang="en-US" sz="1200" b="0" kern="1200" baseline="0" dirty="0">
                <a:solidFill>
                  <a:schemeClr val="tx1"/>
                </a:solidFill>
                <a:latin typeface="+mn-lt"/>
                <a:ea typeface="+mn-ea"/>
                <a:cs typeface="+mn-cs"/>
              </a:rPr>
              <a:t>change in one of these attributes requires a change in the corresponding directory</a:t>
            </a:r>
          </a:p>
          <a:p>
            <a:r>
              <a:rPr lang="en-US" sz="1200" b="0" kern="1200" baseline="0" dirty="0">
                <a:solidFill>
                  <a:schemeClr val="tx1"/>
                </a:solidFill>
                <a:latin typeface="+mn-lt"/>
                <a:ea typeface="+mn-ea"/>
                <a:cs typeface="+mn-cs"/>
              </a:rPr>
              <a:t>entry.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The simple list is not suited to supporting these operations. Consider the needs</a:t>
            </a:r>
          </a:p>
          <a:p>
            <a:r>
              <a:rPr lang="en-US" sz="1200" b="0" kern="1200" baseline="0" dirty="0">
                <a:solidFill>
                  <a:schemeClr val="tx1"/>
                </a:solidFill>
                <a:latin typeface="+mn-lt"/>
                <a:ea typeface="+mn-ea"/>
                <a:cs typeface="+mn-cs"/>
              </a:rPr>
              <a:t>of a single user. The user may have many types of files, including word-processing</a:t>
            </a:r>
          </a:p>
          <a:p>
            <a:r>
              <a:rPr lang="en-US" sz="1200" b="0" kern="1200" baseline="0" dirty="0">
                <a:solidFill>
                  <a:schemeClr val="tx1"/>
                </a:solidFill>
                <a:latin typeface="+mn-lt"/>
                <a:ea typeface="+mn-ea"/>
                <a:cs typeface="+mn-cs"/>
              </a:rPr>
              <a:t>text files, graphic files, spreadsheets, and so on. The user may like to have these</a:t>
            </a:r>
          </a:p>
          <a:p>
            <a:r>
              <a:rPr lang="en-US" sz="1200" b="0" kern="1200" baseline="0" dirty="0">
                <a:solidFill>
                  <a:schemeClr val="tx1"/>
                </a:solidFill>
                <a:latin typeface="+mn-lt"/>
                <a:ea typeface="+mn-ea"/>
                <a:cs typeface="+mn-cs"/>
              </a:rPr>
              <a:t>organized by project, by type, or in some other convenient way. If the directory is a</a:t>
            </a:r>
          </a:p>
          <a:p>
            <a:r>
              <a:rPr lang="en-US" sz="1200" b="0" kern="1200" baseline="0" dirty="0">
                <a:solidFill>
                  <a:schemeClr val="tx1"/>
                </a:solidFill>
                <a:latin typeface="+mn-lt"/>
                <a:ea typeface="+mn-ea"/>
                <a:cs typeface="+mn-cs"/>
              </a:rPr>
              <a:t>simple sequential list, it provides no help in organizing the files and forces the user</a:t>
            </a:r>
          </a:p>
          <a:p>
            <a:r>
              <a:rPr lang="en-US" sz="1200" b="0" kern="1200" baseline="0" dirty="0">
                <a:solidFill>
                  <a:schemeClr val="tx1"/>
                </a:solidFill>
                <a:latin typeface="+mn-lt"/>
                <a:ea typeface="+mn-ea"/>
                <a:cs typeface="+mn-cs"/>
              </a:rPr>
              <a:t>to be careful not to use the same name for two different types of files. The problem</a:t>
            </a:r>
          </a:p>
          <a:p>
            <a:r>
              <a:rPr lang="en-US" sz="1200" b="0" kern="1200" baseline="0" dirty="0">
                <a:solidFill>
                  <a:schemeClr val="tx1"/>
                </a:solidFill>
                <a:latin typeface="+mn-lt"/>
                <a:ea typeface="+mn-ea"/>
                <a:cs typeface="+mn-cs"/>
              </a:rPr>
              <a:t>is much worse in a shared system. Unique naming becomes a serious problem.</a:t>
            </a:r>
          </a:p>
          <a:p>
            <a:r>
              <a:rPr lang="en-US" sz="1200" b="0" kern="1200" baseline="0" dirty="0">
                <a:solidFill>
                  <a:schemeClr val="tx1"/>
                </a:solidFill>
                <a:latin typeface="+mn-lt"/>
                <a:ea typeface="+mn-ea"/>
                <a:cs typeface="+mn-cs"/>
              </a:rPr>
              <a:t>Furthermore, it is difficult to conceal portions of the overall directory from users</a:t>
            </a:r>
          </a:p>
          <a:p>
            <a:r>
              <a:rPr lang="en-US" sz="1200" b="0" kern="1200" baseline="0" dirty="0">
                <a:solidFill>
                  <a:schemeClr val="tx1"/>
                </a:solidFill>
                <a:latin typeface="+mn-lt"/>
                <a:ea typeface="+mn-ea"/>
                <a:cs typeface="+mn-cs"/>
              </a:rPr>
              <a:t>when there is no inherent structure in the directory.</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30</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Any file system provides not only a means to store data organized as files, but</a:t>
            </a:r>
          </a:p>
          <a:p>
            <a:r>
              <a:rPr lang="en-US" sz="1200" kern="1200" baseline="0" dirty="0">
                <a:solidFill>
                  <a:schemeClr val="tx1"/>
                </a:solidFill>
                <a:latin typeface="+mn-lt"/>
                <a:ea typeface="+mn-ea"/>
                <a:cs typeface="+mn-cs"/>
              </a:rPr>
              <a:t>a collection of functions that can be performed on files. Typical operations include</a:t>
            </a:r>
          </a:p>
          <a:p>
            <a:r>
              <a:rPr lang="en-US" sz="1200" kern="1200" baseline="0" dirty="0">
                <a:solidFill>
                  <a:schemeClr val="tx1"/>
                </a:solidFill>
                <a:latin typeface="+mn-lt"/>
                <a:ea typeface="+mn-ea"/>
                <a:cs typeface="+mn-cs"/>
              </a:rPr>
              <a:t>the following: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Create: A new file is defined and positioned within the structure of files.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Delete: A file is removed from the file structure and destroyed.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Open: An existing file is declared to be “opened” by a process, allowing the</a:t>
            </a:r>
          </a:p>
          <a:p>
            <a:r>
              <a:rPr lang="en-US" sz="1200" kern="1200" baseline="0" dirty="0">
                <a:solidFill>
                  <a:schemeClr val="tx1"/>
                </a:solidFill>
                <a:latin typeface="+mn-lt"/>
                <a:ea typeface="+mn-ea"/>
                <a:cs typeface="+mn-cs"/>
              </a:rPr>
              <a:t>process to perform functions on the file.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Close: The file is closed with respect to a process, so that the process no longer</a:t>
            </a:r>
          </a:p>
          <a:p>
            <a:r>
              <a:rPr lang="en-US" sz="1200" kern="1200" baseline="0" dirty="0">
                <a:solidFill>
                  <a:schemeClr val="tx1"/>
                </a:solidFill>
                <a:latin typeface="+mn-lt"/>
                <a:ea typeface="+mn-ea"/>
                <a:cs typeface="+mn-cs"/>
              </a:rPr>
              <a:t>may perform functions on the file, until the process opens the file again.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Read: A process reads all or a portion of the data in a file.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Write: A process updates a file, either by adding new data that expands the</a:t>
            </a:r>
          </a:p>
          <a:p>
            <a:r>
              <a:rPr lang="en-US" sz="1200" kern="1200" baseline="0" dirty="0">
                <a:solidFill>
                  <a:schemeClr val="tx1"/>
                </a:solidFill>
                <a:latin typeface="+mn-lt"/>
                <a:ea typeface="+mn-ea"/>
                <a:cs typeface="+mn-cs"/>
              </a:rPr>
              <a:t>size of the file or by changing the values of existing data items in the file.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Typically, a file system maintains a set of attributes associated with the file.</a:t>
            </a:r>
          </a:p>
          <a:p>
            <a:r>
              <a:rPr lang="en-US" sz="1200" kern="1200" baseline="0" dirty="0">
                <a:solidFill>
                  <a:schemeClr val="tx1"/>
                </a:solidFill>
                <a:latin typeface="+mn-lt"/>
                <a:ea typeface="+mn-ea"/>
                <a:cs typeface="+mn-cs"/>
              </a:rPr>
              <a:t>These include owner, creation time, time last modified, access privileges, and so 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0" kern="1200" baseline="0" dirty="0">
                <a:solidFill>
                  <a:schemeClr val="tx1"/>
                </a:solidFill>
                <a:latin typeface="+mn-lt"/>
                <a:ea typeface="+mn-ea"/>
                <a:cs typeface="+mn-cs"/>
              </a:rPr>
              <a:t>To understand the requirements for a file structure, it is helpful to consider</a:t>
            </a:r>
          </a:p>
          <a:p>
            <a:r>
              <a:rPr lang="en-US" sz="1200" b="0" kern="1200" baseline="0" dirty="0">
                <a:solidFill>
                  <a:schemeClr val="tx1"/>
                </a:solidFill>
                <a:latin typeface="+mn-lt"/>
                <a:ea typeface="+mn-ea"/>
                <a:cs typeface="+mn-cs"/>
              </a:rPr>
              <a:t>the types of operations that may be performed on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Search: When a user or application references a file, the directory must be</a:t>
            </a:r>
          </a:p>
          <a:p>
            <a:r>
              <a:rPr lang="en-US" sz="1200" b="0" kern="1200" baseline="0" dirty="0">
                <a:solidFill>
                  <a:schemeClr val="tx1"/>
                </a:solidFill>
                <a:latin typeface="+mn-lt"/>
                <a:ea typeface="+mn-ea"/>
                <a:cs typeface="+mn-cs"/>
              </a:rPr>
              <a:t>searched to find the entry corresponding to that file.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Create file: When a new file is created, an entry must be added to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Delete file: When a file is deleted, an entry must be removed from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List directory: All or a portion of the directory may be requested. Generally,</a:t>
            </a:r>
          </a:p>
          <a:p>
            <a:r>
              <a:rPr lang="en-US" sz="1200" b="0" kern="1200" baseline="0" dirty="0">
                <a:solidFill>
                  <a:schemeClr val="tx1"/>
                </a:solidFill>
                <a:latin typeface="+mn-lt"/>
                <a:ea typeface="+mn-ea"/>
                <a:cs typeface="+mn-cs"/>
              </a:rPr>
              <a:t>this request is made by a user and results in a listing of all files owned by that</a:t>
            </a:r>
          </a:p>
          <a:p>
            <a:r>
              <a:rPr lang="en-US" sz="1200" b="0" kern="1200" baseline="0" dirty="0">
                <a:solidFill>
                  <a:schemeClr val="tx1"/>
                </a:solidFill>
                <a:latin typeface="+mn-lt"/>
                <a:ea typeface="+mn-ea"/>
                <a:cs typeface="+mn-cs"/>
              </a:rPr>
              <a:t>user, plus some of the attributes of each file (e.g., type, access control information,</a:t>
            </a:r>
          </a:p>
          <a:p>
            <a:r>
              <a:rPr lang="en-US" sz="1200" b="0" kern="1200" baseline="0" dirty="0">
                <a:solidFill>
                  <a:schemeClr val="tx1"/>
                </a:solidFill>
                <a:latin typeface="+mn-lt"/>
                <a:ea typeface="+mn-ea"/>
                <a:cs typeface="+mn-cs"/>
              </a:rPr>
              <a:t>usage information).</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Update directory: Because some file attributes are stored in the directory, a</a:t>
            </a:r>
          </a:p>
          <a:p>
            <a:r>
              <a:rPr lang="en-US" sz="1200" b="0" kern="1200" baseline="0" dirty="0">
                <a:solidFill>
                  <a:schemeClr val="tx1"/>
                </a:solidFill>
                <a:latin typeface="+mn-lt"/>
                <a:ea typeface="+mn-ea"/>
                <a:cs typeface="+mn-cs"/>
              </a:rPr>
              <a:t>change in one of these attributes requires a change in the corresponding directory</a:t>
            </a:r>
          </a:p>
          <a:p>
            <a:r>
              <a:rPr lang="en-US" sz="1200" b="0" kern="1200" baseline="0" dirty="0">
                <a:solidFill>
                  <a:schemeClr val="tx1"/>
                </a:solidFill>
                <a:latin typeface="+mn-lt"/>
                <a:ea typeface="+mn-ea"/>
                <a:cs typeface="+mn-cs"/>
              </a:rPr>
              <a:t>entry.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The simple list is not suited to supporting these operations. Consider the needs</a:t>
            </a:r>
          </a:p>
          <a:p>
            <a:r>
              <a:rPr lang="en-US" sz="1200" b="0" kern="1200" baseline="0" dirty="0">
                <a:solidFill>
                  <a:schemeClr val="tx1"/>
                </a:solidFill>
                <a:latin typeface="+mn-lt"/>
                <a:ea typeface="+mn-ea"/>
                <a:cs typeface="+mn-cs"/>
              </a:rPr>
              <a:t>of a single user. The user may have many types of files, including word-processing</a:t>
            </a:r>
          </a:p>
          <a:p>
            <a:r>
              <a:rPr lang="en-US" sz="1200" b="0" kern="1200" baseline="0" dirty="0">
                <a:solidFill>
                  <a:schemeClr val="tx1"/>
                </a:solidFill>
                <a:latin typeface="+mn-lt"/>
                <a:ea typeface="+mn-ea"/>
                <a:cs typeface="+mn-cs"/>
              </a:rPr>
              <a:t>text files, graphic files, spreadsheets, and so on. The user may like to have these</a:t>
            </a:r>
          </a:p>
          <a:p>
            <a:r>
              <a:rPr lang="en-US" sz="1200" b="0" kern="1200" baseline="0" dirty="0">
                <a:solidFill>
                  <a:schemeClr val="tx1"/>
                </a:solidFill>
                <a:latin typeface="+mn-lt"/>
                <a:ea typeface="+mn-ea"/>
                <a:cs typeface="+mn-cs"/>
              </a:rPr>
              <a:t>organized by project, by type, or in some other convenient way. If the directory is a</a:t>
            </a:r>
          </a:p>
          <a:p>
            <a:r>
              <a:rPr lang="en-US" sz="1200" b="0" kern="1200" baseline="0" dirty="0">
                <a:solidFill>
                  <a:schemeClr val="tx1"/>
                </a:solidFill>
                <a:latin typeface="+mn-lt"/>
                <a:ea typeface="+mn-ea"/>
                <a:cs typeface="+mn-cs"/>
              </a:rPr>
              <a:t>simple sequential list, it provides no help in organizing the files and forces the user</a:t>
            </a:r>
          </a:p>
          <a:p>
            <a:r>
              <a:rPr lang="en-US" sz="1200" b="0" kern="1200" baseline="0" dirty="0">
                <a:solidFill>
                  <a:schemeClr val="tx1"/>
                </a:solidFill>
                <a:latin typeface="+mn-lt"/>
                <a:ea typeface="+mn-ea"/>
                <a:cs typeface="+mn-cs"/>
              </a:rPr>
              <a:t>to be careful not to use the same name for two different types of files. The problem</a:t>
            </a:r>
          </a:p>
          <a:p>
            <a:r>
              <a:rPr lang="en-US" sz="1200" b="0" kern="1200" baseline="0" dirty="0">
                <a:solidFill>
                  <a:schemeClr val="tx1"/>
                </a:solidFill>
                <a:latin typeface="+mn-lt"/>
                <a:ea typeface="+mn-ea"/>
                <a:cs typeface="+mn-cs"/>
              </a:rPr>
              <a:t>is much worse in a shared system. Unique naming becomes a serious problem.</a:t>
            </a:r>
          </a:p>
          <a:p>
            <a:r>
              <a:rPr lang="en-US" sz="1200" b="0" kern="1200" baseline="0" dirty="0">
                <a:solidFill>
                  <a:schemeClr val="tx1"/>
                </a:solidFill>
                <a:latin typeface="+mn-lt"/>
                <a:ea typeface="+mn-ea"/>
                <a:cs typeface="+mn-cs"/>
              </a:rPr>
              <a:t>Furthermore, it is difficult to conceal portions of the overall directory from users</a:t>
            </a:r>
          </a:p>
          <a:p>
            <a:r>
              <a:rPr lang="en-US" sz="1200" b="0" kern="1200" baseline="0" dirty="0">
                <a:solidFill>
                  <a:schemeClr val="tx1"/>
                </a:solidFill>
                <a:latin typeface="+mn-lt"/>
                <a:ea typeface="+mn-ea"/>
                <a:cs typeface="+mn-cs"/>
              </a:rPr>
              <a:t>when there is no inherent structure in the directory.</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31</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mn-lt"/>
                <a:ea typeface="+mn-ea"/>
                <a:cs typeface="+mn-cs"/>
              </a:rPr>
              <a:t>Users need to be able to refer to a file by a symbolic name. Clearly, each file in the</a:t>
            </a:r>
          </a:p>
          <a:p>
            <a:r>
              <a:rPr lang="en-US" sz="1200" kern="1200" baseline="0" dirty="0">
                <a:solidFill>
                  <a:schemeClr val="tx1"/>
                </a:solidFill>
                <a:latin typeface="+mn-lt"/>
                <a:ea typeface="+mn-ea"/>
                <a:cs typeface="+mn-cs"/>
              </a:rPr>
              <a:t>system must have a unique name in order that file references be unambiguous. On</a:t>
            </a:r>
          </a:p>
          <a:p>
            <a:r>
              <a:rPr lang="en-US" sz="1200" kern="1200" baseline="0" dirty="0">
                <a:solidFill>
                  <a:schemeClr val="tx1"/>
                </a:solidFill>
                <a:latin typeface="+mn-lt"/>
                <a:ea typeface="+mn-ea"/>
                <a:cs typeface="+mn-cs"/>
              </a:rPr>
              <a:t>the other hand, it is an unacceptable burden on users to require that they provide</a:t>
            </a:r>
          </a:p>
          <a:p>
            <a:r>
              <a:rPr lang="en-US" sz="1200" kern="1200" baseline="0" dirty="0">
                <a:solidFill>
                  <a:schemeClr val="tx1"/>
                </a:solidFill>
                <a:latin typeface="+mn-lt"/>
                <a:ea typeface="+mn-ea"/>
                <a:cs typeface="+mn-cs"/>
              </a:rPr>
              <a:t>unique names, especially in a shared 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use of a tree-structured directory minimizes the difficulty in assigning</a:t>
            </a:r>
          </a:p>
          <a:p>
            <a:r>
              <a:rPr lang="en-US" sz="1200" kern="1200" baseline="0" dirty="0">
                <a:solidFill>
                  <a:schemeClr val="tx1"/>
                </a:solidFill>
                <a:latin typeface="+mn-lt"/>
                <a:ea typeface="+mn-ea"/>
                <a:cs typeface="+mn-cs"/>
              </a:rPr>
              <a:t>unique names. Any file in the system can be located by following a path from the</a:t>
            </a:r>
          </a:p>
          <a:p>
            <a:r>
              <a:rPr lang="en-US" sz="1200" kern="1200" baseline="0" dirty="0">
                <a:solidFill>
                  <a:schemeClr val="tx1"/>
                </a:solidFill>
                <a:latin typeface="+mn-lt"/>
                <a:ea typeface="+mn-ea"/>
                <a:cs typeface="+mn-cs"/>
              </a:rPr>
              <a:t>root or master directory down various branches until the file is reached. The series</a:t>
            </a:r>
          </a:p>
          <a:p>
            <a:r>
              <a:rPr lang="en-US" sz="1200" kern="1200" baseline="0" dirty="0">
                <a:solidFill>
                  <a:schemeClr val="tx1"/>
                </a:solidFill>
                <a:latin typeface="+mn-lt"/>
                <a:ea typeface="+mn-ea"/>
                <a:cs typeface="+mn-cs"/>
              </a:rPr>
              <a:t>of directory names, culminating in the file name itself, constitutes a </a:t>
            </a:r>
            <a:r>
              <a:rPr lang="en-US" sz="1200" b="1" kern="1200" baseline="0" dirty="0">
                <a:solidFill>
                  <a:schemeClr val="tx1"/>
                </a:solidFill>
                <a:latin typeface="+mn-lt"/>
                <a:ea typeface="+mn-ea"/>
                <a:cs typeface="+mn-cs"/>
              </a:rPr>
              <a:t>pathname for</a:t>
            </a:r>
          </a:p>
          <a:p>
            <a:r>
              <a:rPr lang="en-US" sz="1200" kern="1200" baseline="0" dirty="0">
                <a:solidFill>
                  <a:schemeClr val="tx1"/>
                </a:solidFill>
                <a:latin typeface="+mn-lt"/>
                <a:ea typeface="+mn-ea"/>
                <a:cs typeface="+mn-cs"/>
              </a:rPr>
              <a:t>the file. As an example, the file in the lower left-hand corner of Figure 12.7 . has the</a:t>
            </a:r>
          </a:p>
          <a:p>
            <a:r>
              <a:rPr lang="en-US" sz="1200" kern="1200" baseline="0" dirty="0">
                <a:solidFill>
                  <a:schemeClr val="tx1"/>
                </a:solidFill>
                <a:latin typeface="+mn-lt"/>
                <a:ea typeface="+mn-ea"/>
                <a:cs typeface="+mn-cs"/>
              </a:rPr>
              <a:t>pathname User_B/Word/Unit_A/ABC . The slash is used to delimit names in the</a:t>
            </a:r>
          </a:p>
          <a:p>
            <a:r>
              <a:rPr lang="en-US" sz="1200" kern="1200" baseline="0" dirty="0">
                <a:solidFill>
                  <a:schemeClr val="tx1"/>
                </a:solidFill>
                <a:latin typeface="+mn-lt"/>
                <a:ea typeface="+mn-ea"/>
                <a:cs typeface="+mn-cs"/>
              </a:rPr>
              <a:t>sequence. The name of the master directory is implicit, because all paths start at</a:t>
            </a:r>
          </a:p>
          <a:p>
            <a:r>
              <a:rPr lang="en-US" sz="1200" kern="1200" baseline="0" dirty="0">
                <a:solidFill>
                  <a:schemeClr val="tx1"/>
                </a:solidFill>
                <a:latin typeface="+mn-lt"/>
                <a:ea typeface="+mn-ea"/>
                <a:cs typeface="+mn-cs"/>
              </a:rPr>
              <a:t>that directory. Note that it is perfectly acceptable to have several files with the same</a:t>
            </a:r>
          </a:p>
          <a:p>
            <a:r>
              <a:rPr lang="en-US" sz="1200" kern="1200" baseline="0" dirty="0">
                <a:solidFill>
                  <a:schemeClr val="tx1"/>
                </a:solidFill>
                <a:latin typeface="+mn-lt"/>
                <a:ea typeface="+mn-ea"/>
                <a:cs typeface="+mn-cs"/>
              </a:rPr>
              <a:t>file name, as long as they have unique pathnames, which is equivalent to saying</a:t>
            </a:r>
          </a:p>
          <a:p>
            <a:r>
              <a:rPr lang="en-US" sz="1200" kern="1200" baseline="0" dirty="0">
                <a:solidFill>
                  <a:schemeClr val="tx1"/>
                </a:solidFill>
                <a:latin typeface="+mn-lt"/>
                <a:ea typeface="+mn-ea"/>
                <a:cs typeface="+mn-cs"/>
              </a:rPr>
              <a:t>that the same file name may be used in different directories. In our example, there</a:t>
            </a:r>
          </a:p>
          <a:p>
            <a:r>
              <a:rPr lang="en-US" sz="1200" kern="1200" baseline="0" dirty="0">
                <a:solidFill>
                  <a:schemeClr val="tx1"/>
                </a:solidFill>
                <a:latin typeface="+mn-lt"/>
                <a:ea typeface="+mn-ea"/>
                <a:cs typeface="+mn-cs"/>
              </a:rPr>
              <a:t>is another file in the system with the file name ABC, but that has the pathname</a:t>
            </a:r>
          </a:p>
          <a:p>
            <a:r>
              <a:rPr lang="en-US" sz="1200" kern="1200" baseline="0" dirty="0">
                <a:solidFill>
                  <a:schemeClr val="tx1"/>
                </a:solidFill>
                <a:latin typeface="+mn-lt"/>
                <a:ea typeface="+mn-ea"/>
                <a:cs typeface="+mn-cs"/>
              </a:rPr>
              <a:t>/User_B/Draw/ABC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Although the pathname facilitates the selection of file names, it would be awkward</a:t>
            </a:r>
          </a:p>
          <a:p>
            <a:r>
              <a:rPr lang="en-US" sz="1200" kern="1200" baseline="0" dirty="0">
                <a:solidFill>
                  <a:schemeClr val="tx1"/>
                </a:solidFill>
                <a:latin typeface="+mn-lt"/>
                <a:ea typeface="+mn-ea"/>
                <a:cs typeface="+mn-cs"/>
              </a:rPr>
              <a:t>for a user to have to spell out the entire pathname every time a reference is</a:t>
            </a:r>
          </a:p>
          <a:p>
            <a:r>
              <a:rPr lang="en-US" sz="1200" kern="1200" baseline="0" dirty="0">
                <a:solidFill>
                  <a:schemeClr val="tx1"/>
                </a:solidFill>
                <a:latin typeface="+mn-lt"/>
                <a:ea typeface="+mn-ea"/>
                <a:cs typeface="+mn-cs"/>
              </a:rPr>
              <a:t>made to a file. Typically, an interactive user or a process has associated with it a</a:t>
            </a:r>
          </a:p>
          <a:p>
            <a:r>
              <a:rPr lang="en-US" sz="1200" kern="1200" baseline="0" dirty="0">
                <a:solidFill>
                  <a:schemeClr val="tx1"/>
                </a:solidFill>
                <a:latin typeface="+mn-lt"/>
                <a:ea typeface="+mn-ea"/>
                <a:cs typeface="+mn-cs"/>
              </a:rPr>
              <a:t>current directory, often referred to as the </a:t>
            </a:r>
            <a:r>
              <a:rPr lang="en-US" sz="1200" b="1" kern="1200" baseline="0" dirty="0">
                <a:solidFill>
                  <a:schemeClr val="tx1"/>
                </a:solidFill>
                <a:latin typeface="+mn-lt"/>
                <a:ea typeface="+mn-ea"/>
                <a:cs typeface="+mn-cs"/>
              </a:rPr>
              <a:t>working directory . Files are then referenced</a:t>
            </a:r>
          </a:p>
          <a:p>
            <a:r>
              <a:rPr lang="en-US" sz="1200" kern="1200" baseline="0" dirty="0">
                <a:solidFill>
                  <a:schemeClr val="tx1"/>
                </a:solidFill>
                <a:latin typeface="+mn-lt"/>
                <a:ea typeface="+mn-ea"/>
                <a:cs typeface="+mn-cs"/>
              </a:rPr>
              <a:t>relative to the working directory. For example, if the working directory for</a:t>
            </a:r>
          </a:p>
          <a:p>
            <a:r>
              <a:rPr lang="en-US" sz="1200" kern="1200" baseline="0" dirty="0">
                <a:solidFill>
                  <a:schemeClr val="tx1"/>
                </a:solidFill>
                <a:latin typeface="+mn-lt"/>
                <a:ea typeface="+mn-ea"/>
                <a:cs typeface="+mn-cs"/>
              </a:rPr>
              <a:t>user B is “Word,” then the pathname Unit_A/ABC is sufficient to identify the file</a:t>
            </a:r>
          </a:p>
          <a:p>
            <a:r>
              <a:rPr lang="en-US" sz="1200" kern="1200" baseline="0" dirty="0">
                <a:solidFill>
                  <a:schemeClr val="tx1"/>
                </a:solidFill>
                <a:latin typeface="+mn-lt"/>
                <a:ea typeface="+mn-ea"/>
                <a:cs typeface="+mn-cs"/>
              </a:rPr>
              <a:t>in the lower left-hand corner of Figure 12.7 . When an interactive user logs on, or</a:t>
            </a:r>
          </a:p>
          <a:p>
            <a:r>
              <a:rPr lang="en-US" sz="1200" kern="1200" baseline="0" dirty="0">
                <a:solidFill>
                  <a:schemeClr val="tx1"/>
                </a:solidFill>
                <a:latin typeface="+mn-lt"/>
                <a:ea typeface="+mn-ea"/>
                <a:cs typeface="+mn-cs"/>
              </a:rPr>
              <a:t>when a process is created, the default for the working directory is the user home</a:t>
            </a:r>
          </a:p>
          <a:p>
            <a:r>
              <a:rPr lang="en-US" sz="1200" kern="1200" baseline="0" dirty="0">
                <a:solidFill>
                  <a:schemeClr val="tx1"/>
                </a:solidFill>
                <a:latin typeface="+mn-lt"/>
                <a:ea typeface="+mn-ea"/>
                <a:cs typeface="+mn-cs"/>
              </a:rPr>
              <a:t>directory. During execution, the user can navigate up or down in the tree to change</a:t>
            </a:r>
          </a:p>
          <a:p>
            <a:r>
              <a:rPr lang="en-US" sz="1200" kern="1200" baseline="0" dirty="0">
                <a:solidFill>
                  <a:schemeClr val="tx1"/>
                </a:solidFill>
                <a:latin typeface="+mn-lt"/>
                <a:ea typeface="+mn-ea"/>
                <a:cs typeface="+mn-cs"/>
              </a:rPr>
              <a:t>to a different working directory.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32</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0" kern="1200" baseline="0" dirty="0">
                <a:solidFill>
                  <a:schemeClr val="tx1"/>
                </a:solidFill>
                <a:latin typeface="+mn-lt"/>
                <a:ea typeface="+mn-ea"/>
                <a:cs typeface="+mn-cs"/>
              </a:rPr>
              <a:t>To understand the requirements for a file structure, it is helpful to consider</a:t>
            </a:r>
          </a:p>
          <a:p>
            <a:r>
              <a:rPr lang="en-US" sz="1200" b="0" kern="1200" baseline="0" dirty="0">
                <a:solidFill>
                  <a:schemeClr val="tx1"/>
                </a:solidFill>
                <a:latin typeface="+mn-lt"/>
                <a:ea typeface="+mn-ea"/>
                <a:cs typeface="+mn-cs"/>
              </a:rPr>
              <a:t>the types of operations that may be performed on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Search: When a user or application references a file, the directory must be</a:t>
            </a:r>
          </a:p>
          <a:p>
            <a:r>
              <a:rPr lang="en-US" sz="1200" b="0" kern="1200" baseline="0" dirty="0">
                <a:solidFill>
                  <a:schemeClr val="tx1"/>
                </a:solidFill>
                <a:latin typeface="+mn-lt"/>
                <a:ea typeface="+mn-ea"/>
                <a:cs typeface="+mn-cs"/>
              </a:rPr>
              <a:t>searched to find the entry corresponding to that file.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Create file: When a new file is created, an entry must be added to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Delete file: When a file is deleted, an entry must be removed from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List directory: All or a portion of the directory may be requested. Generally,</a:t>
            </a:r>
          </a:p>
          <a:p>
            <a:r>
              <a:rPr lang="en-US" sz="1200" b="0" kern="1200" baseline="0" dirty="0">
                <a:solidFill>
                  <a:schemeClr val="tx1"/>
                </a:solidFill>
                <a:latin typeface="+mn-lt"/>
                <a:ea typeface="+mn-ea"/>
                <a:cs typeface="+mn-cs"/>
              </a:rPr>
              <a:t>this request is made by a user and results in a listing of all files owned by that</a:t>
            </a:r>
          </a:p>
          <a:p>
            <a:r>
              <a:rPr lang="en-US" sz="1200" b="0" kern="1200" baseline="0" dirty="0">
                <a:solidFill>
                  <a:schemeClr val="tx1"/>
                </a:solidFill>
                <a:latin typeface="+mn-lt"/>
                <a:ea typeface="+mn-ea"/>
                <a:cs typeface="+mn-cs"/>
              </a:rPr>
              <a:t>user, plus some of the attributes of each file (e.g., type, access control information,</a:t>
            </a:r>
          </a:p>
          <a:p>
            <a:r>
              <a:rPr lang="en-US" sz="1200" b="0" kern="1200" baseline="0" dirty="0">
                <a:solidFill>
                  <a:schemeClr val="tx1"/>
                </a:solidFill>
                <a:latin typeface="+mn-lt"/>
                <a:ea typeface="+mn-ea"/>
                <a:cs typeface="+mn-cs"/>
              </a:rPr>
              <a:t>usage information).</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Update directory: Because some file attributes are stored in the directory, a</a:t>
            </a:r>
          </a:p>
          <a:p>
            <a:r>
              <a:rPr lang="en-US" sz="1200" b="0" kern="1200" baseline="0" dirty="0">
                <a:solidFill>
                  <a:schemeClr val="tx1"/>
                </a:solidFill>
                <a:latin typeface="+mn-lt"/>
                <a:ea typeface="+mn-ea"/>
                <a:cs typeface="+mn-cs"/>
              </a:rPr>
              <a:t>change in one of these attributes requires a change in the corresponding directory</a:t>
            </a:r>
          </a:p>
          <a:p>
            <a:r>
              <a:rPr lang="en-US" sz="1200" b="0" kern="1200" baseline="0" dirty="0">
                <a:solidFill>
                  <a:schemeClr val="tx1"/>
                </a:solidFill>
                <a:latin typeface="+mn-lt"/>
                <a:ea typeface="+mn-ea"/>
                <a:cs typeface="+mn-cs"/>
              </a:rPr>
              <a:t>entry.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The simple list is not suited to supporting these operations. Consider the needs</a:t>
            </a:r>
          </a:p>
          <a:p>
            <a:r>
              <a:rPr lang="en-US" sz="1200" b="0" kern="1200" baseline="0" dirty="0">
                <a:solidFill>
                  <a:schemeClr val="tx1"/>
                </a:solidFill>
                <a:latin typeface="+mn-lt"/>
                <a:ea typeface="+mn-ea"/>
                <a:cs typeface="+mn-cs"/>
              </a:rPr>
              <a:t>of a single user. The user may have many types of files, including word-processing</a:t>
            </a:r>
          </a:p>
          <a:p>
            <a:r>
              <a:rPr lang="en-US" sz="1200" b="0" kern="1200" baseline="0" dirty="0">
                <a:solidFill>
                  <a:schemeClr val="tx1"/>
                </a:solidFill>
                <a:latin typeface="+mn-lt"/>
                <a:ea typeface="+mn-ea"/>
                <a:cs typeface="+mn-cs"/>
              </a:rPr>
              <a:t>text files, graphic files, spreadsheets, and so on. The user may like to have these</a:t>
            </a:r>
          </a:p>
          <a:p>
            <a:r>
              <a:rPr lang="en-US" sz="1200" b="0" kern="1200" baseline="0" dirty="0">
                <a:solidFill>
                  <a:schemeClr val="tx1"/>
                </a:solidFill>
                <a:latin typeface="+mn-lt"/>
                <a:ea typeface="+mn-ea"/>
                <a:cs typeface="+mn-cs"/>
              </a:rPr>
              <a:t>organized by project, by type, or in some other convenient way. If the directory is a</a:t>
            </a:r>
          </a:p>
          <a:p>
            <a:r>
              <a:rPr lang="en-US" sz="1200" b="0" kern="1200" baseline="0" dirty="0">
                <a:solidFill>
                  <a:schemeClr val="tx1"/>
                </a:solidFill>
                <a:latin typeface="+mn-lt"/>
                <a:ea typeface="+mn-ea"/>
                <a:cs typeface="+mn-cs"/>
              </a:rPr>
              <a:t>simple sequential list, it provides no help in organizing the files and forces the user</a:t>
            </a:r>
          </a:p>
          <a:p>
            <a:r>
              <a:rPr lang="en-US" sz="1200" b="0" kern="1200" baseline="0" dirty="0">
                <a:solidFill>
                  <a:schemeClr val="tx1"/>
                </a:solidFill>
                <a:latin typeface="+mn-lt"/>
                <a:ea typeface="+mn-ea"/>
                <a:cs typeface="+mn-cs"/>
              </a:rPr>
              <a:t>to be careful not to use the same name for two different types of files. The problem</a:t>
            </a:r>
          </a:p>
          <a:p>
            <a:r>
              <a:rPr lang="en-US" sz="1200" b="0" kern="1200" baseline="0" dirty="0">
                <a:solidFill>
                  <a:schemeClr val="tx1"/>
                </a:solidFill>
                <a:latin typeface="+mn-lt"/>
                <a:ea typeface="+mn-ea"/>
                <a:cs typeface="+mn-cs"/>
              </a:rPr>
              <a:t>is much worse in a shared system. Unique naming becomes a serious problem.</a:t>
            </a:r>
          </a:p>
          <a:p>
            <a:r>
              <a:rPr lang="en-US" sz="1200" b="0" kern="1200" baseline="0" dirty="0">
                <a:solidFill>
                  <a:schemeClr val="tx1"/>
                </a:solidFill>
                <a:latin typeface="+mn-lt"/>
                <a:ea typeface="+mn-ea"/>
                <a:cs typeface="+mn-cs"/>
              </a:rPr>
              <a:t>Furthermore, it is difficult to conceal portions of the overall directory from users</a:t>
            </a:r>
          </a:p>
          <a:p>
            <a:r>
              <a:rPr lang="en-US" sz="1200" b="0" kern="1200" baseline="0" dirty="0">
                <a:solidFill>
                  <a:schemeClr val="tx1"/>
                </a:solidFill>
                <a:latin typeface="+mn-lt"/>
                <a:ea typeface="+mn-ea"/>
                <a:cs typeface="+mn-cs"/>
              </a:rPr>
              <a:t>when there is no inherent structure in the directory.</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33</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0" kern="1200" baseline="0" dirty="0">
                <a:solidFill>
                  <a:schemeClr val="tx1"/>
                </a:solidFill>
                <a:latin typeface="+mn-lt"/>
                <a:ea typeface="+mn-ea"/>
                <a:cs typeface="+mn-cs"/>
              </a:rPr>
              <a:t>To understand the requirements for a file structure, it is helpful to consider</a:t>
            </a:r>
          </a:p>
          <a:p>
            <a:r>
              <a:rPr lang="en-US" sz="1200" b="0" kern="1200" baseline="0" dirty="0">
                <a:solidFill>
                  <a:schemeClr val="tx1"/>
                </a:solidFill>
                <a:latin typeface="+mn-lt"/>
                <a:ea typeface="+mn-ea"/>
                <a:cs typeface="+mn-cs"/>
              </a:rPr>
              <a:t>the types of operations that may be performed on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Search: When a user or application references a file, the directory must be</a:t>
            </a:r>
          </a:p>
          <a:p>
            <a:r>
              <a:rPr lang="en-US" sz="1200" b="0" kern="1200" baseline="0" dirty="0">
                <a:solidFill>
                  <a:schemeClr val="tx1"/>
                </a:solidFill>
                <a:latin typeface="+mn-lt"/>
                <a:ea typeface="+mn-ea"/>
                <a:cs typeface="+mn-cs"/>
              </a:rPr>
              <a:t>searched to find the entry corresponding to that file.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Create file: When a new file is created, an entry must be added to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Delete file: When a file is deleted, an entry must be removed from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List directory: All or a portion of the directory may be requested. Generally,</a:t>
            </a:r>
          </a:p>
          <a:p>
            <a:r>
              <a:rPr lang="en-US" sz="1200" b="0" kern="1200" baseline="0" dirty="0">
                <a:solidFill>
                  <a:schemeClr val="tx1"/>
                </a:solidFill>
                <a:latin typeface="+mn-lt"/>
                <a:ea typeface="+mn-ea"/>
                <a:cs typeface="+mn-cs"/>
              </a:rPr>
              <a:t>this request is made by a user and results in a listing of all files owned by that</a:t>
            </a:r>
          </a:p>
          <a:p>
            <a:r>
              <a:rPr lang="en-US" sz="1200" b="0" kern="1200" baseline="0" dirty="0">
                <a:solidFill>
                  <a:schemeClr val="tx1"/>
                </a:solidFill>
                <a:latin typeface="+mn-lt"/>
                <a:ea typeface="+mn-ea"/>
                <a:cs typeface="+mn-cs"/>
              </a:rPr>
              <a:t>user, plus some of the attributes of each file (e.g., type, access control information,</a:t>
            </a:r>
          </a:p>
          <a:p>
            <a:r>
              <a:rPr lang="en-US" sz="1200" b="0" kern="1200" baseline="0" dirty="0">
                <a:solidFill>
                  <a:schemeClr val="tx1"/>
                </a:solidFill>
                <a:latin typeface="+mn-lt"/>
                <a:ea typeface="+mn-ea"/>
                <a:cs typeface="+mn-cs"/>
              </a:rPr>
              <a:t>usage information).</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Update directory: Because some file attributes are stored in the directory, a</a:t>
            </a:r>
          </a:p>
          <a:p>
            <a:r>
              <a:rPr lang="en-US" sz="1200" b="0" kern="1200" baseline="0" dirty="0">
                <a:solidFill>
                  <a:schemeClr val="tx1"/>
                </a:solidFill>
                <a:latin typeface="+mn-lt"/>
                <a:ea typeface="+mn-ea"/>
                <a:cs typeface="+mn-cs"/>
              </a:rPr>
              <a:t>change in one of these attributes requires a change in the corresponding directory</a:t>
            </a:r>
          </a:p>
          <a:p>
            <a:r>
              <a:rPr lang="en-US" sz="1200" b="0" kern="1200" baseline="0" dirty="0">
                <a:solidFill>
                  <a:schemeClr val="tx1"/>
                </a:solidFill>
                <a:latin typeface="+mn-lt"/>
                <a:ea typeface="+mn-ea"/>
                <a:cs typeface="+mn-cs"/>
              </a:rPr>
              <a:t>entry.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The simple list is not suited to supporting these operations. Consider the needs</a:t>
            </a:r>
          </a:p>
          <a:p>
            <a:r>
              <a:rPr lang="en-US" sz="1200" b="0" kern="1200" baseline="0" dirty="0">
                <a:solidFill>
                  <a:schemeClr val="tx1"/>
                </a:solidFill>
                <a:latin typeface="+mn-lt"/>
                <a:ea typeface="+mn-ea"/>
                <a:cs typeface="+mn-cs"/>
              </a:rPr>
              <a:t>of a single user. The user may have many types of files, including word-processing</a:t>
            </a:r>
          </a:p>
          <a:p>
            <a:r>
              <a:rPr lang="en-US" sz="1200" b="0" kern="1200" baseline="0" dirty="0">
                <a:solidFill>
                  <a:schemeClr val="tx1"/>
                </a:solidFill>
                <a:latin typeface="+mn-lt"/>
                <a:ea typeface="+mn-ea"/>
                <a:cs typeface="+mn-cs"/>
              </a:rPr>
              <a:t>text files, graphic files, spreadsheets, and so on. The user may like to have these</a:t>
            </a:r>
          </a:p>
          <a:p>
            <a:r>
              <a:rPr lang="en-US" sz="1200" b="0" kern="1200" baseline="0" dirty="0">
                <a:solidFill>
                  <a:schemeClr val="tx1"/>
                </a:solidFill>
                <a:latin typeface="+mn-lt"/>
                <a:ea typeface="+mn-ea"/>
                <a:cs typeface="+mn-cs"/>
              </a:rPr>
              <a:t>organized by project, by type, or in some other convenient way. If the directory is a</a:t>
            </a:r>
          </a:p>
          <a:p>
            <a:r>
              <a:rPr lang="en-US" sz="1200" b="0" kern="1200" baseline="0" dirty="0">
                <a:solidFill>
                  <a:schemeClr val="tx1"/>
                </a:solidFill>
                <a:latin typeface="+mn-lt"/>
                <a:ea typeface="+mn-ea"/>
                <a:cs typeface="+mn-cs"/>
              </a:rPr>
              <a:t>simple sequential list, it provides no help in organizing the files and forces the user</a:t>
            </a:r>
          </a:p>
          <a:p>
            <a:r>
              <a:rPr lang="en-US" sz="1200" b="0" kern="1200" baseline="0" dirty="0">
                <a:solidFill>
                  <a:schemeClr val="tx1"/>
                </a:solidFill>
                <a:latin typeface="+mn-lt"/>
                <a:ea typeface="+mn-ea"/>
                <a:cs typeface="+mn-cs"/>
              </a:rPr>
              <a:t>to be careful not to use the same name for two different types of files. The problem</a:t>
            </a:r>
          </a:p>
          <a:p>
            <a:r>
              <a:rPr lang="en-US" sz="1200" b="0" kern="1200" baseline="0" dirty="0">
                <a:solidFill>
                  <a:schemeClr val="tx1"/>
                </a:solidFill>
                <a:latin typeface="+mn-lt"/>
                <a:ea typeface="+mn-ea"/>
                <a:cs typeface="+mn-cs"/>
              </a:rPr>
              <a:t>is much worse in a shared system. Unique naming becomes a serious problem.</a:t>
            </a:r>
          </a:p>
          <a:p>
            <a:r>
              <a:rPr lang="en-US" sz="1200" b="0" kern="1200" baseline="0" dirty="0">
                <a:solidFill>
                  <a:schemeClr val="tx1"/>
                </a:solidFill>
                <a:latin typeface="+mn-lt"/>
                <a:ea typeface="+mn-ea"/>
                <a:cs typeface="+mn-cs"/>
              </a:rPr>
              <a:t>Furthermore, it is difficult to conceal portions of the overall directory from users</a:t>
            </a:r>
          </a:p>
          <a:p>
            <a:r>
              <a:rPr lang="en-US" sz="1200" b="0" kern="1200" baseline="0" dirty="0">
                <a:solidFill>
                  <a:schemeClr val="tx1"/>
                </a:solidFill>
                <a:latin typeface="+mn-lt"/>
                <a:ea typeface="+mn-ea"/>
                <a:cs typeface="+mn-cs"/>
              </a:rPr>
              <a:t>when there is no inherent structure in the directory.</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34</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In a multiuser system, there is almost always a requirement for allowing files to be</a:t>
            </a:r>
          </a:p>
          <a:p>
            <a:r>
              <a:rPr lang="en-US" sz="1200" kern="1200" baseline="0" dirty="0">
                <a:solidFill>
                  <a:schemeClr val="tx1"/>
                </a:solidFill>
                <a:latin typeface="+mn-lt"/>
                <a:ea typeface="+mn-ea"/>
                <a:cs typeface="+mn-cs"/>
              </a:rPr>
              <a:t>shared among a number of users. Two issues arise: access rights and the management</a:t>
            </a:r>
          </a:p>
          <a:p>
            <a:r>
              <a:rPr lang="en-US" sz="1200" kern="1200" baseline="0" dirty="0">
                <a:solidFill>
                  <a:schemeClr val="tx1"/>
                </a:solidFill>
                <a:latin typeface="+mn-lt"/>
                <a:ea typeface="+mn-ea"/>
                <a:cs typeface="+mn-cs"/>
              </a:rPr>
              <a:t>of simultaneous access.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kern="1200" baseline="0" dirty="0">
                <a:solidFill>
                  <a:schemeClr val="tx1"/>
                </a:solidFill>
                <a:latin typeface="+mn-lt"/>
                <a:ea typeface="+mn-ea"/>
                <a:cs typeface="+mn-cs"/>
              </a:rPr>
              <a:t>The file system should provide a flexible tool for allowing extensive file sharing</a:t>
            </a:r>
          </a:p>
          <a:p>
            <a:r>
              <a:rPr lang="en-US" sz="1200" kern="1200" baseline="0" dirty="0">
                <a:solidFill>
                  <a:schemeClr val="tx1"/>
                </a:solidFill>
                <a:latin typeface="+mn-lt"/>
                <a:ea typeface="+mn-ea"/>
                <a:cs typeface="+mn-cs"/>
              </a:rPr>
              <a:t>among users. The file system should provide a number of options so that the way</a:t>
            </a:r>
          </a:p>
          <a:p>
            <a:r>
              <a:rPr lang="en-US" sz="1200" kern="1200" baseline="0" dirty="0">
                <a:solidFill>
                  <a:schemeClr val="tx1"/>
                </a:solidFill>
                <a:latin typeface="+mn-lt"/>
                <a:ea typeface="+mn-ea"/>
                <a:cs typeface="+mn-cs"/>
              </a:rPr>
              <a:t>in which a particular file is accessed can be controlled. Typically, users or groups</a:t>
            </a:r>
          </a:p>
          <a:p>
            <a:r>
              <a:rPr lang="en-US" sz="1200" kern="1200" baseline="0" dirty="0">
                <a:solidFill>
                  <a:schemeClr val="tx1"/>
                </a:solidFill>
                <a:latin typeface="+mn-lt"/>
                <a:ea typeface="+mn-ea"/>
                <a:cs typeface="+mn-cs"/>
              </a:rPr>
              <a:t>of users are granted certain access rights to a file. A wide range of access rights has</a:t>
            </a:r>
          </a:p>
          <a:p>
            <a:r>
              <a:rPr lang="en-US" sz="1200" kern="1200" baseline="0" dirty="0">
                <a:solidFill>
                  <a:schemeClr val="tx1"/>
                </a:solidFill>
                <a:latin typeface="+mn-lt"/>
                <a:ea typeface="+mn-ea"/>
                <a:cs typeface="+mn-cs"/>
              </a:rPr>
              <a:t>been used. The following list is representative of access rights that can be assigned</a:t>
            </a:r>
          </a:p>
          <a:p>
            <a:r>
              <a:rPr lang="en-US" sz="1200" kern="1200" baseline="0" dirty="0">
                <a:solidFill>
                  <a:schemeClr val="tx1"/>
                </a:solidFill>
                <a:latin typeface="+mn-lt"/>
                <a:ea typeface="+mn-ea"/>
                <a:cs typeface="+mn-cs"/>
              </a:rPr>
              <a:t>to a particular user for a particular file: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None: The user may not even learn of the existence of the file, much less</a:t>
            </a:r>
          </a:p>
          <a:p>
            <a:r>
              <a:rPr lang="en-US" sz="1200" kern="1200" baseline="0" dirty="0">
                <a:solidFill>
                  <a:schemeClr val="tx1"/>
                </a:solidFill>
                <a:latin typeface="+mn-lt"/>
                <a:ea typeface="+mn-ea"/>
                <a:cs typeface="+mn-cs"/>
              </a:rPr>
              <a:t>access it. To enforce this restriction, the user would not be allowed to read the</a:t>
            </a:r>
          </a:p>
          <a:p>
            <a:r>
              <a:rPr lang="en-US" sz="1200" kern="1200" baseline="0" dirty="0">
                <a:solidFill>
                  <a:schemeClr val="tx1"/>
                </a:solidFill>
                <a:latin typeface="+mn-lt"/>
                <a:ea typeface="+mn-ea"/>
                <a:cs typeface="+mn-cs"/>
              </a:rPr>
              <a:t>user directory that includes this file.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Knowledge: The user can determine that the file exists and who its owner is.</a:t>
            </a:r>
          </a:p>
          <a:p>
            <a:r>
              <a:rPr lang="en-US" sz="1200" kern="1200" baseline="0" dirty="0">
                <a:solidFill>
                  <a:schemeClr val="tx1"/>
                </a:solidFill>
                <a:latin typeface="+mn-lt"/>
                <a:ea typeface="+mn-ea"/>
                <a:cs typeface="+mn-cs"/>
              </a:rPr>
              <a:t>The user is then able to petition the owner for additional access rights.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Execution: The user can load and execute a program but cannot copy it.</a:t>
            </a:r>
          </a:p>
          <a:p>
            <a:r>
              <a:rPr lang="en-US" sz="1200" kern="1200" baseline="0" dirty="0">
                <a:solidFill>
                  <a:schemeClr val="tx1"/>
                </a:solidFill>
                <a:latin typeface="+mn-lt"/>
                <a:ea typeface="+mn-ea"/>
                <a:cs typeface="+mn-cs"/>
              </a:rPr>
              <a:t>Proprietary programs are often made accessible with this restriction.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Reading: The user can read the file for any purpose, including copying and</a:t>
            </a:r>
          </a:p>
          <a:p>
            <a:r>
              <a:rPr lang="en-US" sz="1200" kern="1200" baseline="0" dirty="0">
                <a:solidFill>
                  <a:schemeClr val="tx1"/>
                </a:solidFill>
                <a:latin typeface="+mn-lt"/>
                <a:ea typeface="+mn-ea"/>
                <a:cs typeface="+mn-cs"/>
              </a:rPr>
              <a:t>execution. Some systems are able to enforce a distinction between viewing</a:t>
            </a:r>
          </a:p>
          <a:p>
            <a:r>
              <a:rPr lang="en-US" sz="1200" kern="1200" baseline="0" dirty="0">
                <a:solidFill>
                  <a:schemeClr val="tx1"/>
                </a:solidFill>
                <a:latin typeface="+mn-lt"/>
                <a:ea typeface="+mn-ea"/>
                <a:cs typeface="+mn-cs"/>
              </a:rPr>
              <a:t>and copying. In the former case, the contents of the file can be displayed to the</a:t>
            </a:r>
          </a:p>
          <a:p>
            <a:r>
              <a:rPr lang="en-US" sz="1200" kern="1200" baseline="0" dirty="0">
                <a:solidFill>
                  <a:schemeClr val="tx1"/>
                </a:solidFill>
                <a:latin typeface="+mn-lt"/>
                <a:ea typeface="+mn-ea"/>
                <a:cs typeface="+mn-cs"/>
              </a:rPr>
              <a:t>user, but the user has no means for making a copy.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Appending: The user can add data to the file, often only at the end, but cannot</a:t>
            </a:r>
          </a:p>
          <a:p>
            <a:r>
              <a:rPr lang="en-US" sz="1200" kern="1200" baseline="0" dirty="0">
                <a:solidFill>
                  <a:schemeClr val="tx1"/>
                </a:solidFill>
                <a:latin typeface="+mn-lt"/>
                <a:ea typeface="+mn-ea"/>
                <a:cs typeface="+mn-cs"/>
              </a:rPr>
              <a:t>modify or delete any of the file’s contents. This right is useful in collecting data</a:t>
            </a:r>
          </a:p>
          <a:p>
            <a:r>
              <a:rPr lang="en-US" sz="1200" kern="1200" baseline="0" dirty="0">
                <a:solidFill>
                  <a:schemeClr val="tx1"/>
                </a:solidFill>
                <a:latin typeface="+mn-lt"/>
                <a:ea typeface="+mn-ea"/>
                <a:cs typeface="+mn-cs"/>
              </a:rPr>
              <a:t>from a number of sources.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Updating: The user can modify, delete, and add to the file’s data. This normally</a:t>
            </a:r>
          </a:p>
          <a:p>
            <a:r>
              <a:rPr lang="en-US" sz="1200" kern="1200" baseline="0" dirty="0">
                <a:solidFill>
                  <a:schemeClr val="tx1"/>
                </a:solidFill>
                <a:latin typeface="+mn-lt"/>
                <a:ea typeface="+mn-ea"/>
                <a:cs typeface="+mn-cs"/>
              </a:rPr>
              <a:t>includes writing the file initially, rewriting it completely or in part, and removing</a:t>
            </a:r>
          </a:p>
          <a:p>
            <a:r>
              <a:rPr lang="en-US" sz="1200" kern="1200" baseline="0" dirty="0">
                <a:solidFill>
                  <a:schemeClr val="tx1"/>
                </a:solidFill>
                <a:latin typeface="+mn-lt"/>
                <a:ea typeface="+mn-ea"/>
                <a:cs typeface="+mn-cs"/>
              </a:rPr>
              <a:t>all or a portion of the data. Some systems distinguish among different</a:t>
            </a:r>
          </a:p>
          <a:p>
            <a:r>
              <a:rPr lang="en-US" sz="1200" kern="1200" baseline="0" dirty="0">
                <a:solidFill>
                  <a:schemeClr val="tx1"/>
                </a:solidFill>
                <a:latin typeface="+mn-lt"/>
                <a:ea typeface="+mn-ea"/>
                <a:cs typeface="+mn-cs"/>
              </a:rPr>
              <a:t>degrees of updating.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Changing protection: The user can change the access rights granted to other</a:t>
            </a:r>
          </a:p>
          <a:p>
            <a:r>
              <a:rPr lang="en-US" sz="1200" kern="1200" baseline="0" dirty="0">
                <a:solidFill>
                  <a:schemeClr val="tx1"/>
                </a:solidFill>
                <a:latin typeface="+mn-lt"/>
                <a:ea typeface="+mn-ea"/>
                <a:cs typeface="+mn-cs"/>
              </a:rPr>
              <a:t>users. Typically, this right is held only by the owner of the file. In some systems,</a:t>
            </a:r>
          </a:p>
          <a:p>
            <a:r>
              <a:rPr lang="en-US" sz="1200" kern="1200" baseline="0" dirty="0">
                <a:solidFill>
                  <a:schemeClr val="tx1"/>
                </a:solidFill>
                <a:latin typeface="+mn-lt"/>
                <a:ea typeface="+mn-ea"/>
                <a:cs typeface="+mn-cs"/>
              </a:rPr>
              <a:t>the owner can extend this right to others. To prevent abuse of this mechanism,</a:t>
            </a:r>
          </a:p>
          <a:p>
            <a:r>
              <a:rPr lang="en-US" sz="1200" kern="1200" baseline="0" dirty="0">
                <a:solidFill>
                  <a:schemeClr val="tx1"/>
                </a:solidFill>
                <a:latin typeface="+mn-lt"/>
                <a:ea typeface="+mn-ea"/>
                <a:cs typeface="+mn-cs"/>
              </a:rPr>
              <a:t>the file owner will typically be able to specify which rights can be changed by</a:t>
            </a:r>
          </a:p>
          <a:p>
            <a:r>
              <a:rPr lang="en-US" sz="1200" kern="1200" baseline="0" dirty="0">
                <a:solidFill>
                  <a:schemeClr val="tx1"/>
                </a:solidFill>
                <a:latin typeface="+mn-lt"/>
                <a:ea typeface="+mn-ea"/>
                <a:cs typeface="+mn-cs"/>
              </a:rPr>
              <a:t>the holder of this right.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Deletion: The user can delete the file from the file system.</a:t>
            </a:r>
          </a:p>
          <a:p>
            <a:endParaRPr lang="en-US" sz="1200" b="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These rights can be considered to constitute a hierarchy, with each right implying</a:t>
            </a:r>
          </a:p>
          <a:p>
            <a:r>
              <a:rPr lang="en-US" sz="1200" kern="1200" baseline="0" dirty="0">
                <a:solidFill>
                  <a:schemeClr val="tx1"/>
                </a:solidFill>
                <a:latin typeface="+mn-lt"/>
                <a:ea typeface="+mn-ea"/>
                <a:cs typeface="+mn-cs"/>
              </a:rPr>
              <a:t>those that precede it. Thus, if a particular user is granted the updating right for a</a:t>
            </a:r>
          </a:p>
          <a:p>
            <a:r>
              <a:rPr lang="en-US" sz="1200" kern="1200" baseline="0" dirty="0">
                <a:solidFill>
                  <a:schemeClr val="tx1"/>
                </a:solidFill>
                <a:latin typeface="+mn-lt"/>
                <a:ea typeface="+mn-ea"/>
                <a:cs typeface="+mn-cs"/>
              </a:rPr>
              <a:t>particular file, then that user is also granted the following rights: knowledge, execution,</a:t>
            </a:r>
          </a:p>
          <a:p>
            <a:r>
              <a:rPr lang="en-US" sz="1200" kern="1200" baseline="0" dirty="0">
                <a:solidFill>
                  <a:schemeClr val="tx1"/>
                </a:solidFill>
                <a:latin typeface="+mn-lt"/>
                <a:ea typeface="+mn-ea"/>
                <a:cs typeface="+mn-cs"/>
              </a:rPr>
              <a:t>reading, and appending.</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a:solidFill>
                  <a:schemeClr val="tx1"/>
                </a:solidFill>
                <a:latin typeface="+mn-lt"/>
                <a:ea typeface="+mn-ea"/>
                <a:cs typeface="+mn-cs"/>
              </a:rPr>
              <a:t>One user is designated as owner of a given file, usually the person who initially</a:t>
            </a:r>
          </a:p>
          <a:p>
            <a:r>
              <a:rPr lang="en-US" sz="1200" b="0" kern="1200" baseline="0" dirty="0">
                <a:solidFill>
                  <a:schemeClr val="tx1"/>
                </a:solidFill>
                <a:latin typeface="+mn-lt"/>
                <a:ea typeface="+mn-ea"/>
                <a:cs typeface="+mn-cs"/>
              </a:rPr>
              <a:t>created a file. The owner has all of the access rights listed previously and may grant</a:t>
            </a:r>
          </a:p>
          <a:p>
            <a:r>
              <a:rPr lang="en-US" sz="1200" b="0" kern="1200" baseline="0" dirty="0">
                <a:solidFill>
                  <a:schemeClr val="tx1"/>
                </a:solidFill>
                <a:latin typeface="+mn-lt"/>
                <a:ea typeface="+mn-ea"/>
                <a:cs typeface="+mn-cs"/>
              </a:rPr>
              <a:t>rights to others. Access can be provided to different classes of users: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Specific user: Individual users who are designated by user ID</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User groups: A set of users who are not individually defined. The system must</a:t>
            </a:r>
          </a:p>
          <a:p>
            <a:r>
              <a:rPr lang="en-US" sz="1200" b="0" kern="1200" baseline="0" dirty="0">
                <a:solidFill>
                  <a:schemeClr val="tx1"/>
                </a:solidFill>
                <a:latin typeface="+mn-lt"/>
                <a:ea typeface="+mn-ea"/>
                <a:cs typeface="+mn-cs"/>
              </a:rPr>
              <a:t>have some way of keeping track of the membership of user groups.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All: All users who have access to this system. These are public files.</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37</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0" kern="1200" baseline="0" dirty="0">
                <a:solidFill>
                  <a:schemeClr val="tx1"/>
                </a:solidFill>
                <a:latin typeface="+mn-lt"/>
                <a:ea typeface="+mn-ea"/>
                <a:cs typeface="+mn-cs"/>
              </a:rPr>
              <a:t>To understand the requirements for a file structure, it is helpful to consider</a:t>
            </a:r>
          </a:p>
          <a:p>
            <a:r>
              <a:rPr lang="en-US" sz="1200" b="0" kern="1200" baseline="0" dirty="0">
                <a:solidFill>
                  <a:schemeClr val="tx1"/>
                </a:solidFill>
                <a:latin typeface="+mn-lt"/>
                <a:ea typeface="+mn-ea"/>
                <a:cs typeface="+mn-cs"/>
              </a:rPr>
              <a:t>the types of operations that may be performed on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Search: When a user or application references a file, the directory must be</a:t>
            </a:r>
          </a:p>
          <a:p>
            <a:r>
              <a:rPr lang="en-US" sz="1200" b="0" kern="1200" baseline="0" dirty="0">
                <a:solidFill>
                  <a:schemeClr val="tx1"/>
                </a:solidFill>
                <a:latin typeface="+mn-lt"/>
                <a:ea typeface="+mn-ea"/>
                <a:cs typeface="+mn-cs"/>
              </a:rPr>
              <a:t>searched to find the entry corresponding to that file.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Create file: When a new file is created, an entry must be added to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Delete file: When a file is deleted, an entry must be removed from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List directory: All or a portion of the directory may be requested. Generally,</a:t>
            </a:r>
          </a:p>
          <a:p>
            <a:r>
              <a:rPr lang="en-US" sz="1200" b="0" kern="1200" baseline="0" dirty="0">
                <a:solidFill>
                  <a:schemeClr val="tx1"/>
                </a:solidFill>
                <a:latin typeface="+mn-lt"/>
                <a:ea typeface="+mn-ea"/>
                <a:cs typeface="+mn-cs"/>
              </a:rPr>
              <a:t>this request is made by a user and results in a listing of all files owned by that</a:t>
            </a:r>
          </a:p>
          <a:p>
            <a:r>
              <a:rPr lang="en-US" sz="1200" b="0" kern="1200" baseline="0" dirty="0">
                <a:solidFill>
                  <a:schemeClr val="tx1"/>
                </a:solidFill>
                <a:latin typeface="+mn-lt"/>
                <a:ea typeface="+mn-ea"/>
                <a:cs typeface="+mn-cs"/>
              </a:rPr>
              <a:t>user, plus some of the attributes of each file (e.g., type, access control information,</a:t>
            </a:r>
          </a:p>
          <a:p>
            <a:r>
              <a:rPr lang="en-US" sz="1200" b="0" kern="1200" baseline="0" dirty="0">
                <a:solidFill>
                  <a:schemeClr val="tx1"/>
                </a:solidFill>
                <a:latin typeface="+mn-lt"/>
                <a:ea typeface="+mn-ea"/>
                <a:cs typeface="+mn-cs"/>
              </a:rPr>
              <a:t>usage information).</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Update directory: Because some file attributes are stored in the directory, a</a:t>
            </a:r>
          </a:p>
          <a:p>
            <a:r>
              <a:rPr lang="en-US" sz="1200" b="0" kern="1200" baseline="0" dirty="0">
                <a:solidFill>
                  <a:schemeClr val="tx1"/>
                </a:solidFill>
                <a:latin typeface="+mn-lt"/>
                <a:ea typeface="+mn-ea"/>
                <a:cs typeface="+mn-cs"/>
              </a:rPr>
              <a:t>change in one of these attributes requires a change in the corresponding directory</a:t>
            </a:r>
          </a:p>
          <a:p>
            <a:r>
              <a:rPr lang="en-US" sz="1200" b="0" kern="1200" baseline="0" dirty="0">
                <a:solidFill>
                  <a:schemeClr val="tx1"/>
                </a:solidFill>
                <a:latin typeface="+mn-lt"/>
                <a:ea typeface="+mn-ea"/>
                <a:cs typeface="+mn-cs"/>
              </a:rPr>
              <a:t>entry.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The simple list is not suited to supporting these operations. Consider the needs</a:t>
            </a:r>
          </a:p>
          <a:p>
            <a:r>
              <a:rPr lang="en-US" sz="1200" b="0" kern="1200" baseline="0" dirty="0">
                <a:solidFill>
                  <a:schemeClr val="tx1"/>
                </a:solidFill>
                <a:latin typeface="+mn-lt"/>
                <a:ea typeface="+mn-ea"/>
                <a:cs typeface="+mn-cs"/>
              </a:rPr>
              <a:t>of a single user. The user may have many types of files, including word-processing</a:t>
            </a:r>
          </a:p>
          <a:p>
            <a:r>
              <a:rPr lang="en-US" sz="1200" b="0" kern="1200" baseline="0" dirty="0">
                <a:solidFill>
                  <a:schemeClr val="tx1"/>
                </a:solidFill>
                <a:latin typeface="+mn-lt"/>
                <a:ea typeface="+mn-ea"/>
                <a:cs typeface="+mn-cs"/>
              </a:rPr>
              <a:t>text files, graphic files, spreadsheets, and so on. The user may like to have these</a:t>
            </a:r>
          </a:p>
          <a:p>
            <a:r>
              <a:rPr lang="en-US" sz="1200" b="0" kern="1200" baseline="0" dirty="0">
                <a:solidFill>
                  <a:schemeClr val="tx1"/>
                </a:solidFill>
                <a:latin typeface="+mn-lt"/>
                <a:ea typeface="+mn-ea"/>
                <a:cs typeface="+mn-cs"/>
              </a:rPr>
              <a:t>organized by project, by type, or in some other convenient way. If the directory is a</a:t>
            </a:r>
          </a:p>
          <a:p>
            <a:r>
              <a:rPr lang="en-US" sz="1200" b="0" kern="1200" baseline="0" dirty="0">
                <a:solidFill>
                  <a:schemeClr val="tx1"/>
                </a:solidFill>
                <a:latin typeface="+mn-lt"/>
                <a:ea typeface="+mn-ea"/>
                <a:cs typeface="+mn-cs"/>
              </a:rPr>
              <a:t>simple sequential list, it provides no help in organizing the files and forces the user</a:t>
            </a:r>
          </a:p>
          <a:p>
            <a:r>
              <a:rPr lang="en-US" sz="1200" b="0" kern="1200" baseline="0" dirty="0">
                <a:solidFill>
                  <a:schemeClr val="tx1"/>
                </a:solidFill>
                <a:latin typeface="+mn-lt"/>
                <a:ea typeface="+mn-ea"/>
                <a:cs typeface="+mn-cs"/>
              </a:rPr>
              <a:t>to be careful not to use the same name for two different types of files. The problem</a:t>
            </a:r>
          </a:p>
          <a:p>
            <a:r>
              <a:rPr lang="en-US" sz="1200" b="0" kern="1200" baseline="0" dirty="0">
                <a:solidFill>
                  <a:schemeClr val="tx1"/>
                </a:solidFill>
                <a:latin typeface="+mn-lt"/>
                <a:ea typeface="+mn-ea"/>
                <a:cs typeface="+mn-cs"/>
              </a:rPr>
              <a:t>is much worse in a shared system. Unique naming becomes a serious problem.</a:t>
            </a:r>
          </a:p>
          <a:p>
            <a:r>
              <a:rPr lang="en-US" sz="1200" b="0" kern="1200" baseline="0" dirty="0">
                <a:solidFill>
                  <a:schemeClr val="tx1"/>
                </a:solidFill>
                <a:latin typeface="+mn-lt"/>
                <a:ea typeface="+mn-ea"/>
                <a:cs typeface="+mn-cs"/>
              </a:rPr>
              <a:t>Furthermore, it is difficult to conceal portions of the overall directory from users</a:t>
            </a:r>
          </a:p>
          <a:p>
            <a:r>
              <a:rPr lang="en-US" sz="1200" b="0" kern="1200" baseline="0" dirty="0">
                <a:solidFill>
                  <a:schemeClr val="tx1"/>
                </a:solidFill>
                <a:latin typeface="+mn-lt"/>
                <a:ea typeface="+mn-ea"/>
                <a:cs typeface="+mn-cs"/>
              </a:rPr>
              <a:t>when there is no inherent structure in the directory.</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38</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0" kern="1200" baseline="0" dirty="0">
                <a:solidFill>
                  <a:schemeClr val="tx1"/>
                </a:solidFill>
                <a:latin typeface="+mn-lt"/>
                <a:ea typeface="+mn-ea"/>
                <a:cs typeface="+mn-cs"/>
              </a:rPr>
              <a:t>To understand the requirements for a file structure, it is helpful to consider</a:t>
            </a:r>
          </a:p>
          <a:p>
            <a:r>
              <a:rPr lang="en-US" sz="1200" b="0" kern="1200" baseline="0" dirty="0">
                <a:solidFill>
                  <a:schemeClr val="tx1"/>
                </a:solidFill>
                <a:latin typeface="+mn-lt"/>
                <a:ea typeface="+mn-ea"/>
                <a:cs typeface="+mn-cs"/>
              </a:rPr>
              <a:t>the types of operations that may be performed on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Search: When a user or application references a file, the directory must be</a:t>
            </a:r>
          </a:p>
          <a:p>
            <a:r>
              <a:rPr lang="en-US" sz="1200" b="0" kern="1200" baseline="0" dirty="0">
                <a:solidFill>
                  <a:schemeClr val="tx1"/>
                </a:solidFill>
                <a:latin typeface="+mn-lt"/>
                <a:ea typeface="+mn-ea"/>
                <a:cs typeface="+mn-cs"/>
              </a:rPr>
              <a:t>searched to find the entry corresponding to that file.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Create file: When a new file is created, an entry must be added to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Delete file: When a file is deleted, an entry must be removed from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List directory: All or a portion of the directory may be requested. Generally,</a:t>
            </a:r>
          </a:p>
          <a:p>
            <a:r>
              <a:rPr lang="en-US" sz="1200" b="0" kern="1200" baseline="0" dirty="0">
                <a:solidFill>
                  <a:schemeClr val="tx1"/>
                </a:solidFill>
                <a:latin typeface="+mn-lt"/>
                <a:ea typeface="+mn-ea"/>
                <a:cs typeface="+mn-cs"/>
              </a:rPr>
              <a:t>this request is made by a user and results in a listing of all files owned by that</a:t>
            </a:r>
          </a:p>
          <a:p>
            <a:r>
              <a:rPr lang="en-US" sz="1200" b="0" kern="1200" baseline="0" dirty="0">
                <a:solidFill>
                  <a:schemeClr val="tx1"/>
                </a:solidFill>
                <a:latin typeface="+mn-lt"/>
                <a:ea typeface="+mn-ea"/>
                <a:cs typeface="+mn-cs"/>
              </a:rPr>
              <a:t>user, plus some of the attributes of each file (e.g., type, access control information,</a:t>
            </a:r>
          </a:p>
          <a:p>
            <a:r>
              <a:rPr lang="en-US" sz="1200" b="0" kern="1200" baseline="0" dirty="0">
                <a:solidFill>
                  <a:schemeClr val="tx1"/>
                </a:solidFill>
                <a:latin typeface="+mn-lt"/>
                <a:ea typeface="+mn-ea"/>
                <a:cs typeface="+mn-cs"/>
              </a:rPr>
              <a:t>usage information).</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Update directory: Because some file attributes are stored in the directory, a</a:t>
            </a:r>
          </a:p>
          <a:p>
            <a:r>
              <a:rPr lang="en-US" sz="1200" b="0" kern="1200" baseline="0" dirty="0">
                <a:solidFill>
                  <a:schemeClr val="tx1"/>
                </a:solidFill>
                <a:latin typeface="+mn-lt"/>
                <a:ea typeface="+mn-ea"/>
                <a:cs typeface="+mn-cs"/>
              </a:rPr>
              <a:t>change in one of these attributes requires a change in the corresponding directory</a:t>
            </a:r>
          </a:p>
          <a:p>
            <a:r>
              <a:rPr lang="en-US" sz="1200" b="0" kern="1200" baseline="0" dirty="0">
                <a:solidFill>
                  <a:schemeClr val="tx1"/>
                </a:solidFill>
                <a:latin typeface="+mn-lt"/>
                <a:ea typeface="+mn-ea"/>
                <a:cs typeface="+mn-cs"/>
              </a:rPr>
              <a:t>entry.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The simple list is not suited to supporting these operations. Consider the needs</a:t>
            </a:r>
          </a:p>
          <a:p>
            <a:r>
              <a:rPr lang="en-US" sz="1200" b="0" kern="1200" baseline="0" dirty="0">
                <a:solidFill>
                  <a:schemeClr val="tx1"/>
                </a:solidFill>
                <a:latin typeface="+mn-lt"/>
                <a:ea typeface="+mn-ea"/>
                <a:cs typeface="+mn-cs"/>
              </a:rPr>
              <a:t>of a single user. The user may have many types of files, including word-processing</a:t>
            </a:r>
          </a:p>
          <a:p>
            <a:r>
              <a:rPr lang="en-US" sz="1200" b="0" kern="1200" baseline="0" dirty="0">
                <a:solidFill>
                  <a:schemeClr val="tx1"/>
                </a:solidFill>
                <a:latin typeface="+mn-lt"/>
                <a:ea typeface="+mn-ea"/>
                <a:cs typeface="+mn-cs"/>
              </a:rPr>
              <a:t>text files, graphic files, spreadsheets, and so on. The user may like to have these</a:t>
            </a:r>
          </a:p>
          <a:p>
            <a:r>
              <a:rPr lang="en-US" sz="1200" b="0" kern="1200" baseline="0" dirty="0">
                <a:solidFill>
                  <a:schemeClr val="tx1"/>
                </a:solidFill>
                <a:latin typeface="+mn-lt"/>
                <a:ea typeface="+mn-ea"/>
                <a:cs typeface="+mn-cs"/>
              </a:rPr>
              <a:t>organized by project, by type, or in some other convenient way. If the directory is a</a:t>
            </a:r>
          </a:p>
          <a:p>
            <a:r>
              <a:rPr lang="en-US" sz="1200" b="0" kern="1200" baseline="0" dirty="0">
                <a:solidFill>
                  <a:schemeClr val="tx1"/>
                </a:solidFill>
                <a:latin typeface="+mn-lt"/>
                <a:ea typeface="+mn-ea"/>
                <a:cs typeface="+mn-cs"/>
              </a:rPr>
              <a:t>simple sequential list, it provides no help in organizing the files and forces the user</a:t>
            </a:r>
          </a:p>
          <a:p>
            <a:r>
              <a:rPr lang="en-US" sz="1200" b="0" kern="1200" baseline="0" dirty="0">
                <a:solidFill>
                  <a:schemeClr val="tx1"/>
                </a:solidFill>
                <a:latin typeface="+mn-lt"/>
                <a:ea typeface="+mn-ea"/>
                <a:cs typeface="+mn-cs"/>
              </a:rPr>
              <a:t>to be careful not to use the same name for two different types of files. The problem</a:t>
            </a:r>
          </a:p>
          <a:p>
            <a:r>
              <a:rPr lang="en-US" sz="1200" b="0" kern="1200" baseline="0" dirty="0">
                <a:solidFill>
                  <a:schemeClr val="tx1"/>
                </a:solidFill>
                <a:latin typeface="+mn-lt"/>
                <a:ea typeface="+mn-ea"/>
                <a:cs typeface="+mn-cs"/>
              </a:rPr>
              <a:t>is much worse in a shared system. Unique naming becomes a serious problem.</a:t>
            </a:r>
          </a:p>
          <a:p>
            <a:r>
              <a:rPr lang="en-US" sz="1200" b="0" kern="1200" baseline="0" dirty="0">
                <a:solidFill>
                  <a:schemeClr val="tx1"/>
                </a:solidFill>
                <a:latin typeface="+mn-lt"/>
                <a:ea typeface="+mn-ea"/>
                <a:cs typeface="+mn-cs"/>
              </a:rPr>
              <a:t>Furthermore, it is difficult to conceal portions of the overall directory from users</a:t>
            </a:r>
          </a:p>
          <a:p>
            <a:r>
              <a:rPr lang="en-US" sz="1200" b="0" kern="1200" baseline="0" dirty="0">
                <a:solidFill>
                  <a:schemeClr val="tx1"/>
                </a:solidFill>
                <a:latin typeface="+mn-lt"/>
                <a:ea typeface="+mn-ea"/>
                <a:cs typeface="+mn-cs"/>
              </a:rPr>
              <a:t>when there is no inherent structure in the directory.</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extLst>
      <p:ext uri="{BB962C8B-B14F-4D97-AF65-F5344CB8AC3E}">
        <p14:creationId xmlns:p14="http://schemas.microsoft.com/office/powerpoint/2010/main" val="3037658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0" kern="1200" baseline="0" dirty="0">
                <a:solidFill>
                  <a:schemeClr val="tx1"/>
                </a:solidFill>
                <a:latin typeface="+mn-lt"/>
                <a:ea typeface="+mn-ea"/>
                <a:cs typeface="+mn-cs"/>
              </a:rPr>
              <a:t>To understand the requirements for a file structure, it is helpful to consider</a:t>
            </a:r>
          </a:p>
          <a:p>
            <a:r>
              <a:rPr lang="en-US" sz="1200" b="0" kern="1200" baseline="0" dirty="0">
                <a:solidFill>
                  <a:schemeClr val="tx1"/>
                </a:solidFill>
                <a:latin typeface="+mn-lt"/>
                <a:ea typeface="+mn-ea"/>
                <a:cs typeface="+mn-cs"/>
              </a:rPr>
              <a:t>the types of operations that may be performed on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Search: When a user or application references a file, the directory must be</a:t>
            </a:r>
          </a:p>
          <a:p>
            <a:r>
              <a:rPr lang="en-US" sz="1200" b="0" kern="1200" baseline="0" dirty="0">
                <a:solidFill>
                  <a:schemeClr val="tx1"/>
                </a:solidFill>
                <a:latin typeface="+mn-lt"/>
                <a:ea typeface="+mn-ea"/>
                <a:cs typeface="+mn-cs"/>
              </a:rPr>
              <a:t>searched to find the entry corresponding to that file.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Create file: When a new file is created, an entry must be added to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Delete file: When a file is deleted, an entry must be removed from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List directory: All or a portion of the directory may be requested. Generally,</a:t>
            </a:r>
          </a:p>
          <a:p>
            <a:r>
              <a:rPr lang="en-US" sz="1200" b="0" kern="1200" baseline="0" dirty="0">
                <a:solidFill>
                  <a:schemeClr val="tx1"/>
                </a:solidFill>
                <a:latin typeface="+mn-lt"/>
                <a:ea typeface="+mn-ea"/>
                <a:cs typeface="+mn-cs"/>
              </a:rPr>
              <a:t>this request is made by a user and results in a listing of all files owned by that</a:t>
            </a:r>
          </a:p>
          <a:p>
            <a:r>
              <a:rPr lang="en-US" sz="1200" b="0" kern="1200" baseline="0" dirty="0">
                <a:solidFill>
                  <a:schemeClr val="tx1"/>
                </a:solidFill>
                <a:latin typeface="+mn-lt"/>
                <a:ea typeface="+mn-ea"/>
                <a:cs typeface="+mn-cs"/>
              </a:rPr>
              <a:t>user, plus some of the attributes of each file (e.g., type, access control information,</a:t>
            </a:r>
          </a:p>
          <a:p>
            <a:r>
              <a:rPr lang="en-US" sz="1200" b="0" kern="1200" baseline="0" dirty="0">
                <a:solidFill>
                  <a:schemeClr val="tx1"/>
                </a:solidFill>
                <a:latin typeface="+mn-lt"/>
                <a:ea typeface="+mn-ea"/>
                <a:cs typeface="+mn-cs"/>
              </a:rPr>
              <a:t>usage information).</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Update directory: Because some file attributes are stored in the directory, a</a:t>
            </a:r>
          </a:p>
          <a:p>
            <a:r>
              <a:rPr lang="en-US" sz="1200" b="0" kern="1200" baseline="0" dirty="0">
                <a:solidFill>
                  <a:schemeClr val="tx1"/>
                </a:solidFill>
                <a:latin typeface="+mn-lt"/>
                <a:ea typeface="+mn-ea"/>
                <a:cs typeface="+mn-cs"/>
              </a:rPr>
              <a:t>change in one of these attributes requires a change in the corresponding directory</a:t>
            </a:r>
          </a:p>
          <a:p>
            <a:r>
              <a:rPr lang="en-US" sz="1200" b="0" kern="1200" baseline="0" dirty="0">
                <a:solidFill>
                  <a:schemeClr val="tx1"/>
                </a:solidFill>
                <a:latin typeface="+mn-lt"/>
                <a:ea typeface="+mn-ea"/>
                <a:cs typeface="+mn-cs"/>
              </a:rPr>
              <a:t>entry.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The simple list is not suited to supporting these operations. Consider the needs</a:t>
            </a:r>
          </a:p>
          <a:p>
            <a:r>
              <a:rPr lang="en-US" sz="1200" b="0" kern="1200" baseline="0" dirty="0">
                <a:solidFill>
                  <a:schemeClr val="tx1"/>
                </a:solidFill>
                <a:latin typeface="+mn-lt"/>
                <a:ea typeface="+mn-ea"/>
                <a:cs typeface="+mn-cs"/>
              </a:rPr>
              <a:t>of a single user. The user may have many types of files, including word-processing</a:t>
            </a:r>
          </a:p>
          <a:p>
            <a:r>
              <a:rPr lang="en-US" sz="1200" b="0" kern="1200" baseline="0" dirty="0">
                <a:solidFill>
                  <a:schemeClr val="tx1"/>
                </a:solidFill>
                <a:latin typeface="+mn-lt"/>
                <a:ea typeface="+mn-ea"/>
                <a:cs typeface="+mn-cs"/>
              </a:rPr>
              <a:t>text files, graphic files, spreadsheets, and so on. The user may like to have these</a:t>
            </a:r>
          </a:p>
          <a:p>
            <a:r>
              <a:rPr lang="en-US" sz="1200" b="0" kern="1200" baseline="0" dirty="0">
                <a:solidFill>
                  <a:schemeClr val="tx1"/>
                </a:solidFill>
                <a:latin typeface="+mn-lt"/>
                <a:ea typeface="+mn-ea"/>
                <a:cs typeface="+mn-cs"/>
              </a:rPr>
              <a:t>organized by project, by type, or in some other convenient way. If the directory is a</a:t>
            </a:r>
          </a:p>
          <a:p>
            <a:r>
              <a:rPr lang="en-US" sz="1200" b="0" kern="1200" baseline="0" dirty="0">
                <a:solidFill>
                  <a:schemeClr val="tx1"/>
                </a:solidFill>
                <a:latin typeface="+mn-lt"/>
                <a:ea typeface="+mn-ea"/>
                <a:cs typeface="+mn-cs"/>
              </a:rPr>
              <a:t>simple sequential list, it provides no help in organizing the files and forces the user</a:t>
            </a:r>
          </a:p>
          <a:p>
            <a:r>
              <a:rPr lang="en-US" sz="1200" b="0" kern="1200" baseline="0" dirty="0">
                <a:solidFill>
                  <a:schemeClr val="tx1"/>
                </a:solidFill>
                <a:latin typeface="+mn-lt"/>
                <a:ea typeface="+mn-ea"/>
                <a:cs typeface="+mn-cs"/>
              </a:rPr>
              <a:t>to be careful not to use the same name for two different types of files. The problem</a:t>
            </a:r>
          </a:p>
          <a:p>
            <a:r>
              <a:rPr lang="en-US" sz="1200" b="0" kern="1200" baseline="0" dirty="0">
                <a:solidFill>
                  <a:schemeClr val="tx1"/>
                </a:solidFill>
                <a:latin typeface="+mn-lt"/>
                <a:ea typeface="+mn-ea"/>
                <a:cs typeface="+mn-cs"/>
              </a:rPr>
              <a:t>is much worse in a shared system. Unique naming becomes a serious problem.</a:t>
            </a:r>
          </a:p>
          <a:p>
            <a:r>
              <a:rPr lang="en-US" sz="1200" b="0" kern="1200" baseline="0" dirty="0">
                <a:solidFill>
                  <a:schemeClr val="tx1"/>
                </a:solidFill>
                <a:latin typeface="+mn-lt"/>
                <a:ea typeface="+mn-ea"/>
                <a:cs typeface="+mn-cs"/>
              </a:rPr>
              <a:t>Furthermore, it is difficult to conceal portions of the overall directory from users</a:t>
            </a:r>
          </a:p>
          <a:p>
            <a:r>
              <a:rPr lang="en-US" sz="1200" b="0" kern="1200" baseline="0" dirty="0">
                <a:solidFill>
                  <a:schemeClr val="tx1"/>
                </a:solidFill>
                <a:latin typeface="+mn-lt"/>
                <a:ea typeface="+mn-ea"/>
                <a:cs typeface="+mn-cs"/>
              </a:rPr>
              <a:t>when there is no inherent structure in the directory.</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Four terms are in common use when discussing files: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Field</a:t>
            </a:r>
          </a:p>
          <a:p>
            <a:r>
              <a:rPr lang="en-US" sz="1200" kern="1200" baseline="0" dirty="0">
                <a:solidFill>
                  <a:schemeClr val="tx1"/>
                </a:solidFill>
                <a:latin typeface="+mn-lt"/>
                <a:ea typeface="+mn-ea"/>
                <a:cs typeface="+mn-cs"/>
              </a:rPr>
              <a:t>• Record</a:t>
            </a:r>
          </a:p>
          <a:p>
            <a:r>
              <a:rPr lang="en-US" sz="1200" kern="1200" baseline="0" dirty="0">
                <a:solidFill>
                  <a:schemeClr val="tx1"/>
                </a:solidFill>
                <a:latin typeface="+mn-lt"/>
                <a:ea typeface="+mn-ea"/>
                <a:cs typeface="+mn-cs"/>
              </a:rPr>
              <a:t>• File</a:t>
            </a:r>
          </a:p>
          <a:p>
            <a:r>
              <a:rPr lang="en-US" sz="1200" kern="1200" baseline="0" dirty="0">
                <a:solidFill>
                  <a:schemeClr val="tx1"/>
                </a:solidFill>
                <a:latin typeface="+mn-lt"/>
                <a:ea typeface="+mn-ea"/>
                <a:cs typeface="+mn-cs"/>
              </a:rPr>
              <a:t>• Database</a:t>
            </a:r>
          </a:p>
          <a:p>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0" kern="1200" baseline="0" dirty="0">
                <a:solidFill>
                  <a:schemeClr val="tx1"/>
                </a:solidFill>
                <a:latin typeface="+mn-lt"/>
                <a:ea typeface="+mn-ea"/>
                <a:cs typeface="+mn-cs"/>
              </a:rPr>
              <a:t>To understand the requirements for a file structure, it is helpful to consider</a:t>
            </a:r>
          </a:p>
          <a:p>
            <a:r>
              <a:rPr lang="en-US" sz="1200" b="0" kern="1200" baseline="0" dirty="0">
                <a:solidFill>
                  <a:schemeClr val="tx1"/>
                </a:solidFill>
                <a:latin typeface="+mn-lt"/>
                <a:ea typeface="+mn-ea"/>
                <a:cs typeface="+mn-cs"/>
              </a:rPr>
              <a:t>the types of operations that may be performed on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Search: When a user or application references a file, the directory must be</a:t>
            </a:r>
          </a:p>
          <a:p>
            <a:r>
              <a:rPr lang="en-US" sz="1200" b="0" kern="1200" baseline="0" dirty="0">
                <a:solidFill>
                  <a:schemeClr val="tx1"/>
                </a:solidFill>
                <a:latin typeface="+mn-lt"/>
                <a:ea typeface="+mn-ea"/>
                <a:cs typeface="+mn-cs"/>
              </a:rPr>
              <a:t>searched to find the entry corresponding to that file.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Create file: When a new file is created, an entry must be added to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Delete file: When a file is deleted, an entry must be removed from the directory.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List directory: All or a portion of the directory may be requested. Generally,</a:t>
            </a:r>
          </a:p>
          <a:p>
            <a:r>
              <a:rPr lang="en-US" sz="1200" b="0" kern="1200" baseline="0" dirty="0">
                <a:solidFill>
                  <a:schemeClr val="tx1"/>
                </a:solidFill>
                <a:latin typeface="+mn-lt"/>
                <a:ea typeface="+mn-ea"/>
                <a:cs typeface="+mn-cs"/>
              </a:rPr>
              <a:t>this request is made by a user and results in a listing of all files owned by that</a:t>
            </a:r>
          </a:p>
          <a:p>
            <a:r>
              <a:rPr lang="en-US" sz="1200" b="0" kern="1200" baseline="0" dirty="0">
                <a:solidFill>
                  <a:schemeClr val="tx1"/>
                </a:solidFill>
                <a:latin typeface="+mn-lt"/>
                <a:ea typeface="+mn-ea"/>
                <a:cs typeface="+mn-cs"/>
              </a:rPr>
              <a:t>user, plus some of the attributes of each file (e.g., type, access control information,</a:t>
            </a:r>
          </a:p>
          <a:p>
            <a:r>
              <a:rPr lang="en-US" sz="1200" b="0" kern="1200" baseline="0" dirty="0">
                <a:solidFill>
                  <a:schemeClr val="tx1"/>
                </a:solidFill>
                <a:latin typeface="+mn-lt"/>
                <a:ea typeface="+mn-ea"/>
                <a:cs typeface="+mn-cs"/>
              </a:rPr>
              <a:t>usage information).</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Update directory: Because some file attributes are stored in the directory, a</a:t>
            </a:r>
          </a:p>
          <a:p>
            <a:r>
              <a:rPr lang="en-US" sz="1200" b="0" kern="1200" baseline="0" dirty="0">
                <a:solidFill>
                  <a:schemeClr val="tx1"/>
                </a:solidFill>
                <a:latin typeface="+mn-lt"/>
                <a:ea typeface="+mn-ea"/>
                <a:cs typeface="+mn-cs"/>
              </a:rPr>
              <a:t>change in one of these attributes requires a change in the corresponding directory</a:t>
            </a:r>
          </a:p>
          <a:p>
            <a:r>
              <a:rPr lang="en-US" sz="1200" b="0" kern="1200" baseline="0" dirty="0">
                <a:solidFill>
                  <a:schemeClr val="tx1"/>
                </a:solidFill>
                <a:latin typeface="+mn-lt"/>
                <a:ea typeface="+mn-ea"/>
                <a:cs typeface="+mn-cs"/>
              </a:rPr>
              <a:t>entry.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The simple list is not suited to supporting these operations. Consider the needs</a:t>
            </a:r>
          </a:p>
          <a:p>
            <a:r>
              <a:rPr lang="en-US" sz="1200" b="0" kern="1200" baseline="0" dirty="0">
                <a:solidFill>
                  <a:schemeClr val="tx1"/>
                </a:solidFill>
                <a:latin typeface="+mn-lt"/>
                <a:ea typeface="+mn-ea"/>
                <a:cs typeface="+mn-cs"/>
              </a:rPr>
              <a:t>of a single user. The user may have many types of files, including word-processing</a:t>
            </a:r>
          </a:p>
          <a:p>
            <a:r>
              <a:rPr lang="en-US" sz="1200" b="0" kern="1200" baseline="0" dirty="0">
                <a:solidFill>
                  <a:schemeClr val="tx1"/>
                </a:solidFill>
                <a:latin typeface="+mn-lt"/>
                <a:ea typeface="+mn-ea"/>
                <a:cs typeface="+mn-cs"/>
              </a:rPr>
              <a:t>text files, graphic files, spreadsheets, and so on. The user may like to have these</a:t>
            </a:r>
          </a:p>
          <a:p>
            <a:r>
              <a:rPr lang="en-US" sz="1200" b="0" kern="1200" baseline="0" dirty="0">
                <a:solidFill>
                  <a:schemeClr val="tx1"/>
                </a:solidFill>
                <a:latin typeface="+mn-lt"/>
                <a:ea typeface="+mn-ea"/>
                <a:cs typeface="+mn-cs"/>
              </a:rPr>
              <a:t>organized by project, by type, or in some other convenient way. If the directory is a</a:t>
            </a:r>
          </a:p>
          <a:p>
            <a:r>
              <a:rPr lang="en-US" sz="1200" b="0" kern="1200" baseline="0" dirty="0">
                <a:solidFill>
                  <a:schemeClr val="tx1"/>
                </a:solidFill>
                <a:latin typeface="+mn-lt"/>
                <a:ea typeface="+mn-ea"/>
                <a:cs typeface="+mn-cs"/>
              </a:rPr>
              <a:t>simple sequential list, it provides no help in organizing the files and forces the user</a:t>
            </a:r>
          </a:p>
          <a:p>
            <a:r>
              <a:rPr lang="en-US" sz="1200" b="0" kern="1200" baseline="0" dirty="0">
                <a:solidFill>
                  <a:schemeClr val="tx1"/>
                </a:solidFill>
                <a:latin typeface="+mn-lt"/>
                <a:ea typeface="+mn-ea"/>
                <a:cs typeface="+mn-cs"/>
              </a:rPr>
              <a:t>to be careful not to use the same name for two different types of files. The problem</a:t>
            </a:r>
          </a:p>
          <a:p>
            <a:r>
              <a:rPr lang="en-US" sz="1200" b="0" kern="1200" baseline="0" dirty="0">
                <a:solidFill>
                  <a:schemeClr val="tx1"/>
                </a:solidFill>
                <a:latin typeface="+mn-lt"/>
                <a:ea typeface="+mn-ea"/>
                <a:cs typeface="+mn-cs"/>
              </a:rPr>
              <a:t>is much worse in a shared system. Unique naming becomes a serious problem.</a:t>
            </a:r>
          </a:p>
          <a:p>
            <a:r>
              <a:rPr lang="en-US" sz="1200" b="0" kern="1200" baseline="0" dirty="0">
                <a:solidFill>
                  <a:schemeClr val="tx1"/>
                </a:solidFill>
                <a:latin typeface="+mn-lt"/>
                <a:ea typeface="+mn-ea"/>
                <a:cs typeface="+mn-cs"/>
              </a:rPr>
              <a:t>Furthermore, it is difficult to conceal portions of the overall directory from users</a:t>
            </a:r>
          </a:p>
          <a:p>
            <a:r>
              <a:rPr lang="en-US" sz="1200" b="0" kern="1200" baseline="0" dirty="0">
                <a:solidFill>
                  <a:schemeClr val="tx1"/>
                </a:solidFill>
                <a:latin typeface="+mn-lt"/>
                <a:ea typeface="+mn-ea"/>
                <a:cs typeface="+mn-cs"/>
              </a:rPr>
              <a:t>when there is no inherent structure in the directory.</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42</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mn-lt"/>
                <a:ea typeface="+mn-ea"/>
                <a:cs typeface="+mn-cs"/>
              </a:rPr>
              <a:t>As indicated in Figure 12.2 , records are the logical unit of access of a structured file, </a:t>
            </a:r>
          </a:p>
          <a:p>
            <a:r>
              <a:rPr lang="en-US" sz="1200" kern="1200" baseline="0" dirty="0">
                <a:solidFill>
                  <a:schemeClr val="tx1"/>
                </a:solidFill>
                <a:latin typeface="+mn-lt"/>
                <a:ea typeface="+mn-ea"/>
                <a:cs typeface="+mn-cs"/>
              </a:rPr>
              <a:t>whereas blocks are the unit of I/O with secondary storage. For I/O to be performed,</a:t>
            </a:r>
          </a:p>
          <a:p>
            <a:r>
              <a:rPr lang="en-US" sz="1200" kern="1200" baseline="0" dirty="0">
                <a:solidFill>
                  <a:schemeClr val="tx1"/>
                </a:solidFill>
                <a:latin typeface="+mn-lt"/>
                <a:ea typeface="+mn-ea"/>
                <a:cs typeface="+mn-cs"/>
              </a:rPr>
              <a:t>records must be organized as blocks.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There are several issues to consider. First, should blocks be of fixed or variable</a:t>
            </a:r>
          </a:p>
          <a:p>
            <a:r>
              <a:rPr lang="en-US" sz="1200" kern="1200" baseline="0" dirty="0">
                <a:solidFill>
                  <a:schemeClr val="tx1"/>
                </a:solidFill>
                <a:latin typeface="+mn-lt"/>
                <a:ea typeface="+mn-ea"/>
                <a:cs typeface="+mn-cs"/>
              </a:rPr>
              <a:t>length? On most systems, blocks are of fixed length. This simplifies I/O, buffer</a:t>
            </a:r>
          </a:p>
          <a:p>
            <a:r>
              <a:rPr lang="en-US" sz="1200" kern="1200" baseline="0" dirty="0">
                <a:solidFill>
                  <a:schemeClr val="tx1"/>
                </a:solidFill>
                <a:latin typeface="+mn-lt"/>
                <a:ea typeface="+mn-ea"/>
                <a:cs typeface="+mn-cs"/>
              </a:rPr>
              <a:t>allocation in main memory, and the organization of blocks on secondary storage.</a:t>
            </a:r>
          </a:p>
          <a:p>
            <a:r>
              <a:rPr lang="en-US" sz="1200" kern="1200" baseline="0" dirty="0">
                <a:solidFill>
                  <a:schemeClr val="tx1"/>
                </a:solidFill>
                <a:latin typeface="+mn-lt"/>
                <a:ea typeface="+mn-ea"/>
                <a:cs typeface="+mn-cs"/>
              </a:rPr>
              <a:t>Second, what should the relative size of a block be compared to the average record</a:t>
            </a:r>
          </a:p>
          <a:p>
            <a:r>
              <a:rPr lang="en-US" sz="1200" kern="1200" baseline="0" dirty="0">
                <a:solidFill>
                  <a:schemeClr val="tx1"/>
                </a:solidFill>
                <a:latin typeface="+mn-lt"/>
                <a:ea typeface="+mn-ea"/>
                <a:cs typeface="+mn-cs"/>
              </a:rPr>
              <a:t>size? The trade-off is this: The larger the block, the more records that are passed</a:t>
            </a:r>
          </a:p>
          <a:p>
            <a:r>
              <a:rPr lang="en-US" sz="1200" kern="1200" baseline="0" dirty="0">
                <a:solidFill>
                  <a:schemeClr val="tx1"/>
                </a:solidFill>
                <a:latin typeface="+mn-lt"/>
                <a:ea typeface="+mn-ea"/>
                <a:cs typeface="+mn-cs"/>
              </a:rPr>
              <a:t>in one I/O operation. If a file is being processed or searched sequentially, this is an</a:t>
            </a:r>
          </a:p>
          <a:p>
            <a:r>
              <a:rPr lang="en-US" sz="1200" kern="1200" baseline="0" dirty="0">
                <a:solidFill>
                  <a:schemeClr val="tx1"/>
                </a:solidFill>
                <a:latin typeface="+mn-lt"/>
                <a:ea typeface="+mn-ea"/>
                <a:cs typeface="+mn-cs"/>
              </a:rPr>
              <a:t>advantage, because the number of I/O operations is reduced by using larger blocks,</a:t>
            </a:r>
          </a:p>
          <a:p>
            <a:r>
              <a:rPr lang="en-US" sz="1200" kern="1200" baseline="0" dirty="0">
                <a:solidFill>
                  <a:schemeClr val="tx1"/>
                </a:solidFill>
                <a:latin typeface="+mn-lt"/>
                <a:ea typeface="+mn-ea"/>
                <a:cs typeface="+mn-cs"/>
              </a:rPr>
              <a:t>thus speeding up processing. On the other hand, if records are being accessed randomly</a:t>
            </a:r>
          </a:p>
          <a:p>
            <a:r>
              <a:rPr lang="en-US" sz="1200" kern="1200" baseline="0" dirty="0">
                <a:solidFill>
                  <a:schemeClr val="tx1"/>
                </a:solidFill>
                <a:latin typeface="+mn-lt"/>
                <a:ea typeface="+mn-ea"/>
                <a:cs typeface="+mn-cs"/>
              </a:rPr>
              <a:t>and no particular locality of reference is observed, then larger blocks result in</a:t>
            </a:r>
          </a:p>
          <a:p>
            <a:r>
              <a:rPr lang="en-US" sz="1200" kern="1200" baseline="0" dirty="0">
                <a:solidFill>
                  <a:schemeClr val="tx1"/>
                </a:solidFill>
                <a:latin typeface="+mn-lt"/>
                <a:ea typeface="+mn-ea"/>
                <a:cs typeface="+mn-cs"/>
              </a:rPr>
              <a:t>the unnecessary transfer of unused records. However, combining the frequency of</a:t>
            </a:r>
          </a:p>
          <a:p>
            <a:r>
              <a:rPr lang="en-US" sz="1200" kern="1200" baseline="0" dirty="0">
                <a:solidFill>
                  <a:schemeClr val="tx1"/>
                </a:solidFill>
                <a:latin typeface="+mn-lt"/>
                <a:ea typeface="+mn-ea"/>
                <a:cs typeface="+mn-cs"/>
              </a:rPr>
              <a:t>sequential operations with the potential for locality of reference, we can say that the</a:t>
            </a:r>
          </a:p>
          <a:p>
            <a:r>
              <a:rPr lang="en-US" sz="1200" kern="1200" baseline="0" dirty="0">
                <a:solidFill>
                  <a:schemeClr val="tx1"/>
                </a:solidFill>
                <a:latin typeface="+mn-lt"/>
                <a:ea typeface="+mn-ea"/>
                <a:cs typeface="+mn-cs"/>
              </a:rPr>
              <a:t>I/O transfer time is reduced by using larger blocks. The competing concern is that</a:t>
            </a:r>
          </a:p>
          <a:p>
            <a:r>
              <a:rPr lang="en-US" sz="1200" kern="1200" baseline="0" dirty="0">
                <a:solidFill>
                  <a:schemeClr val="tx1"/>
                </a:solidFill>
                <a:latin typeface="+mn-lt"/>
                <a:ea typeface="+mn-ea"/>
                <a:cs typeface="+mn-cs"/>
              </a:rPr>
              <a:t>larger blocks require larger I/O buffers, making buffer management more difficult.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Given the size of a block, there are three methods of blocking that can be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Fixed blocking: Fixed-length records are used, and an integral number of</a:t>
            </a:r>
          </a:p>
          <a:p>
            <a:r>
              <a:rPr lang="en-US" sz="1200" kern="1200" baseline="0" dirty="0">
                <a:solidFill>
                  <a:schemeClr val="tx1"/>
                </a:solidFill>
                <a:latin typeface="+mn-lt"/>
                <a:ea typeface="+mn-ea"/>
                <a:cs typeface="+mn-cs"/>
              </a:rPr>
              <a:t>records are stored in a block. There may be unused space at the end of each</a:t>
            </a:r>
          </a:p>
          <a:p>
            <a:r>
              <a:rPr lang="en-US" sz="1200" kern="1200" baseline="0" dirty="0">
                <a:solidFill>
                  <a:schemeClr val="tx1"/>
                </a:solidFill>
                <a:latin typeface="+mn-lt"/>
                <a:ea typeface="+mn-ea"/>
                <a:cs typeface="+mn-cs"/>
              </a:rPr>
              <a:t>block. This is referred to as internal fragmentation.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Variable-length spanned blocking: Variable-length records are used and are</a:t>
            </a:r>
          </a:p>
          <a:p>
            <a:r>
              <a:rPr lang="en-US" sz="1200" kern="1200" baseline="0" dirty="0">
                <a:solidFill>
                  <a:schemeClr val="tx1"/>
                </a:solidFill>
                <a:latin typeface="+mn-lt"/>
                <a:ea typeface="+mn-ea"/>
                <a:cs typeface="+mn-cs"/>
              </a:rPr>
              <a:t>packed into blocks with no unused space. Thus, some records must span two</a:t>
            </a:r>
          </a:p>
          <a:p>
            <a:r>
              <a:rPr lang="en-US" sz="1200" kern="1200" baseline="0" dirty="0">
                <a:solidFill>
                  <a:schemeClr val="tx1"/>
                </a:solidFill>
                <a:latin typeface="+mn-lt"/>
                <a:ea typeface="+mn-ea"/>
                <a:cs typeface="+mn-cs"/>
              </a:rPr>
              <a:t>blocks, with the continuation indicated by a pointer to the successor block.</a:t>
            </a:r>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Variable-length unspanned blocking: Variable-length records are used, but</a:t>
            </a:r>
          </a:p>
          <a:p>
            <a:r>
              <a:rPr lang="en-US" sz="1200" kern="1200" baseline="0" dirty="0">
                <a:solidFill>
                  <a:schemeClr val="tx1"/>
                </a:solidFill>
                <a:latin typeface="+mn-lt"/>
                <a:ea typeface="+mn-ea"/>
                <a:cs typeface="+mn-cs"/>
              </a:rPr>
              <a:t>spanning is not employed. There is wasted space in most blocks because of the</a:t>
            </a:r>
          </a:p>
          <a:p>
            <a:r>
              <a:rPr lang="en-US" sz="1200" kern="1200" baseline="0" dirty="0">
                <a:solidFill>
                  <a:schemeClr val="tx1"/>
                </a:solidFill>
                <a:latin typeface="+mn-lt"/>
                <a:ea typeface="+mn-ea"/>
                <a:cs typeface="+mn-cs"/>
              </a:rPr>
              <a:t>inability to use the remainder of a block if the next record is larger than the</a:t>
            </a:r>
          </a:p>
          <a:p>
            <a:r>
              <a:rPr lang="en-US" sz="1200" kern="1200" baseline="0" dirty="0">
                <a:solidFill>
                  <a:schemeClr val="tx1"/>
                </a:solidFill>
                <a:latin typeface="+mn-lt"/>
                <a:ea typeface="+mn-ea"/>
                <a:cs typeface="+mn-cs"/>
              </a:rPr>
              <a:t>remaining unused space.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43</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12.8 illustrates these methods assuming that a file is stored in sequential</a:t>
            </a:r>
          </a:p>
          <a:p>
            <a:r>
              <a:rPr lang="en-US" sz="1200" kern="1200" baseline="0" dirty="0">
                <a:solidFill>
                  <a:schemeClr val="tx1"/>
                </a:solidFill>
                <a:latin typeface="+mn-lt"/>
                <a:ea typeface="+mn-ea"/>
                <a:cs typeface="+mn-cs"/>
              </a:rPr>
              <a:t>blocks on a disk. The figure assumes that the file is large enough to span two</a:t>
            </a:r>
          </a:p>
          <a:p>
            <a:r>
              <a:rPr lang="en-US" sz="1200" kern="1200" baseline="0" dirty="0">
                <a:solidFill>
                  <a:schemeClr val="tx1"/>
                </a:solidFill>
                <a:latin typeface="+mn-lt"/>
                <a:ea typeface="+mn-ea"/>
                <a:cs typeface="+mn-cs"/>
              </a:rPr>
              <a:t>tracks.  The effect would not be changed if some other file allocation scheme were</a:t>
            </a:r>
          </a:p>
          <a:p>
            <a:r>
              <a:rPr lang="en-US" sz="1200" kern="1200" baseline="0" dirty="0">
                <a:solidFill>
                  <a:schemeClr val="tx1"/>
                </a:solidFill>
                <a:latin typeface="+mn-lt"/>
                <a:ea typeface="+mn-ea"/>
                <a:cs typeface="+mn-cs"/>
              </a:rPr>
              <a:t>used (see Section 12.6 ).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Fixed blocking is the common mode for sequential files with fixed-length</a:t>
            </a:r>
          </a:p>
          <a:p>
            <a:r>
              <a:rPr lang="en-US" sz="1200" kern="1200" baseline="0" dirty="0">
                <a:solidFill>
                  <a:schemeClr val="tx1"/>
                </a:solidFill>
                <a:latin typeface="+mn-lt"/>
                <a:ea typeface="+mn-ea"/>
                <a:cs typeface="+mn-cs"/>
              </a:rPr>
              <a:t>records. Variable-length spanned blocking is efficient of storage and does not limit</a:t>
            </a:r>
          </a:p>
          <a:p>
            <a:r>
              <a:rPr lang="en-US" sz="1200" kern="1200" baseline="0" dirty="0">
                <a:solidFill>
                  <a:schemeClr val="tx1"/>
                </a:solidFill>
                <a:latin typeface="+mn-lt"/>
                <a:ea typeface="+mn-ea"/>
                <a:cs typeface="+mn-cs"/>
              </a:rPr>
              <a:t>the size of records. However, this technique is difficult to implement. </a:t>
            </a:r>
          </a:p>
          <a:p>
            <a:r>
              <a:rPr lang="en-US" sz="1200" kern="1200" baseline="0" dirty="0">
                <a:solidFill>
                  <a:schemeClr val="tx1"/>
                </a:solidFill>
                <a:latin typeface="+mn-lt"/>
                <a:ea typeface="+mn-ea"/>
                <a:cs typeface="+mn-cs"/>
              </a:rPr>
              <a:t>Records that span two blocks require two I/O operations, and files are difficult to update, regardless</a:t>
            </a:r>
          </a:p>
          <a:p>
            <a:r>
              <a:rPr lang="en-US" sz="1200" kern="1200" baseline="0" dirty="0">
                <a:solidFill>
                  <a:schemeClr val="tx1"/>
                </a:solidFill>
                <a:latin typeface="+mn-lt"/>
                <a:ea typeface="+mn-ea"/>
                <a:cs typeface="+mn-cs"/>
              </a:rPr>
              <a:t>of the organization. Variable-length </a:t>
            </a:r>
            <a:r>
              <a:rPr lang="en-US" sz="1200" kern="1200" baseline="0" dirty="0" err="1">
                <a:solidFill>
                  <a:schemeClr val="tx1"/>
                </a:solidFill>
                <a:latin typeface="+mn-lt"/>
                <a:ea typeface="+mn-ea"/>
                <a:cs typeface="+mn-cs"/>
              </a:rPr>
              <a:t>unspanned</a:t>
            </a:r>
            <a:r>
              <a:rPr lang="en-US" sz="1200" kern="1200" baseline="0" dirty="0">
                <a:solidFill>
                  <a:schemeClr val="tx1"/>
                </a:solidFill>
                <a:latin typeface="+mn-lt"/>
                <a:ea typeface="+mn-ea"/>
                <a:cs typeface="+mn-cs"/>
              </a:rPr>
              <a:t> blocking results in wasted space</a:t>
            </a:r>
          </a:p>
          <a:p>
            <a:r>
              <a:rPr lang="en-US" sz="1200" kern="1200" baseline="0" dirty="0">
                <a:solidFill>
                  <a:schemeClr val="tx1"/>
                </a:solidFill>
                <a:latin typeface="+mn-lt"/>
                <a:ea typeface="+mn-ea"/>
                <a:cs typeface="+mn-cs"/>
              </a:rPr>
              <a:t>and limits record size to the size of a block.</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44</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On secondary storage, a file consists of a collection of blocks. The operating system</a:t>
            </a:r>
          </a:p>
          <a:p>
            <a:r>
              <a:rPr lang="en-US" sz="1200" kern="1200" baseline="0" dirty="0">
                <a:solidFill>
                  <a:schemeClr val="tx1"/>
                </a:solidFill>
                <a:latin typeface="+mn-lt"/>
                <a:ea typeface="+mn-ea"/>
                <a:cs typeface="+mn-cs"/>
              </a:rPr>
              <a:t>or file management system is responsible for allocating blocks to files. This raises</a:t>
            </a:r>
          </a:p>
          <a:p>
            <a:r>
              <a:rPr lang="en-US" sz="1200" kern="1200" baseline="0" dirty="0">
                <a:solidFill>
                  <a:schemeClr val="tx1"/>
                </a:solidFill>
                <a:latin typeface="+mn-lt"/>
                <a:ea typeface="+mn-ea"/>
                <a:cs typeface="+mn-cs"/>
              </a:rPr>
              <a:t>two management issues. First, space on secondary storage must be allocated to files,</a:t>
            </a:r>
          </a:p>
          <a:p>
            <a:r>
              <a:rPr lang="en-US" sz="1200" kern="1200" baseline="0" dirty="0">
                <a:solidFill>
                  <a:schemeClr val="tx1"/>
                </a:solidFill>
                <a:latin typeface="+mn-lt"/>
                <a:ea typeface="+mn-ea"/>
                <a:cs typeface="+mn-cs"/>
              </a:rPr>
              <a:t>and second, it is necessary to keep track of the space available for allocation. We</a:t>
            </a:r>
          </a:p>
          <a:p>
            <a:r>
              <a:rPr lang="en-US" sz="1200" kern="1200" baseline="0" dirty="0">
                <a:solidFill>
                  <a:schemeClr val="tx1"/>
                </a:solidFill>
                <a:latin typeface="+mn-lt"/>
                <a:ea typeface="+mn-ea"/>
                <a:cs typeface="+mn-cs"/>
              </a:rPr>
              <a:t>will see that these two tasks are related; that is, the approach taken for file allocation</a:t>
            </a:r>
          </a:p>
          <a:p>
            <a:r>
              <a:rPr lang="en-US" sz="1200" kern="1200" baseline="0" dirty="0">
                <a:solidFill>
                  <a:schemeClr val="tx1"/>
                </a:solidFill>
                <a:latin typeface="+mn-lt"/>
                <a:ea typeface="+mn-ea"/>
                <a:cs typeface="+mn-cs"/>
              </a:rPr>
              <a:t>may influence the approach taken for free space management. Further, we will</a:t>
            </a:r>
          </a:p>
          <a:p>
            <a:r>
              <a:rPr lang="en-US" sz="1200" kern="1200" baseline="0" dirty="0">
                <a:solidFill>
                  <a:schemeClr val="tx1"/>
                </a:solidFill>
                <a:latin typeface="+mn-lt"/>
                <a:ea typeface="+mn-ea"/>
                <a:cs typeface="+mn-cs"/>
              </a:rPr>
              <a:t>see that there is an interaction between file structure and allocation policy.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We begin this section by looking at alternatives for file allocation on a single</a:t>
            </a:r>
          </a:p>
          <a:p>
            <a:r>
              <a:rPr lang="en-US" sz="1200" kern="1200" baseline="0" dirty="0">
                <a:solidFill>
                  <a:schemeClr val="tx1"/>
                </a:solidFill>
                <a:latin typeface="+mn-lt"/>
                <a:ea typeface="+mn-ea"/>
                <a:cs typeface="+mn-cs"/>
              </a:rPr>
              <a:t>disk. Then we look at the issue of free space management, and finally we discuss</a:t>
            </a:r>
          </a:p>
          <a:p>
            <a:r>
              <a:rPr lang="en-US" sz="1200" kern="1200" baseline="0" dirty="0">
                <a:solidFill>
                  <a:schemeClr val="tx1"/>
                </a:solidFill>
                <a:latin typeface="+mn-lt"/>
                <a:ea typeface="+mn-ea"/>
                <a:cs typeface="+mn-cs"/>
              </a:rPr>
              <a:t>reliability.</a:t>
            </a:r>
          </a:p>
          <a:p>
            <a:endParaRPr lang="en-US" sz="120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Several issues are involved in file allocation:</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1. When a new file is created, is the maximum space required for the file allocated</a:t>
            </a:r>
          </a:p>
          <a:p>
            <a:r>
              <a:rPr lang="en-US" sz="1200" b="0" kern="1200" baseline="0" dirty="0">
                <a:solidFill>
                  <a:schemeClr val="tx1"/>
                </a:solidFill>
                <a:latin typeface="+mn-lt"/>
                <a:ea typeface="+mn-ea"/>
                <a:cs typeface="+mn-cs"/>
              </a:rPr>
              <a:t>at once?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2. Space is allocated to a file as one or more contiguous units, which we shall</a:t>
            </a:r>
          </a:p>
          <a:p>
            <a:r>
              <a:rPr lang="en-US" sz="1200" b="0" kern="1200" baseline="0" dirty="0">
                <a:solidFill>
                  <a:schemeClr val="tx1"/>
                </a:solidFill>
                <a:latin typeface="+mn-lt"/>
                <a:ea typeface="+mn-ea"/>
                <a:cs typeface="+mn-cs"/>
              </a:rPr>
              <a:t>refer to as portions. That is, a portion is a contiguous set of allocated blocks.</a:t>
            </a:r>
          </a:p>
          <a:p>
            <a:r>
              <a:rPr lang="en-US" sz="1200" b="0" kern="1200" baseline="0" dirty="0">
                <a:solidFill>
                  <a:schemeClr val="tx1"/>
                </a:solidFill>
                <a:latin typeface="+mn-lt"/>
                <a:ea typeface="+mn-ea"/>
                <a:cs typeface="+mn-cs"/>
              </a:rPr>
              <a:t>The size of a portion can range from a single block to the entire file. What size</a:t>
            </a:r>
          </a:p>
          <a:p>
            <a:r>
              <a:rPr lang="en-US" sz="1200" b="0" kern="1200" baseline="0" dirty="0">
                <a:solidFill>
                  <a:schemeClr val="tx1"/>
                </a:solidFill>
                <a:latin typeface="+mn-lt"/>
                <a:ea typeface="+mn-ea"/>
                <a:cs typeface="+mn-cs"/>
              </a:rPr>
              <a:t>of portion should be used for file allocation?</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3. What sort of data structure or table is used to keep track of the portions</a:t>
            </a:r>
          </a:p>
          <a:p>
            <a:r>
              <a:rPr lang="en-US" sz="1200" b="0" kern="1200" baseline="0" dirty="0">
                <a:solidFill>
                  <a:schemeClr val="tx1"/>
                </a:solidFill>
                <a:latin typeface="+mn-lt"/>
                <a:ea typeface="+mn-ea"/>
                <a:cs typeface="+mn-cs"/>
              </a:rPr>
              <a:t>assigned to a file? An example of such a structure is a file allocation table</a:t>
            </a:r>
          </a:p>
          <a:p>
            <a:r>
              <a:rPr lang="en-US" sz="1200" b="0" kern="1200" baseline="0" dirty="0">
                <a:solidFill>
                  <a:schemeClr val="tx1"/>
                </a:solidFill>
                <a:latin typeface="+mn-lt"/>
                <a:ea typeface="+mn-ea"/>
                <a:cs typeface="+mn-cs"/>
              </a:rPr>
              <a:t>(FAT) , found on DOS and some other systems.</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45</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On secondary storage, a file consists of a collection of blocks. The operating system</a:t>
            </a:r>
          </a:p>
          <a:p>
            <a:r>
              <a:rPr lang="en-US" sz="1200" kern="1200" baseline="0" dirty="0">
                <a:solidFill>
                  <a:schemeClr val="tx1"/>
                </a:solidFill>
                <a:latin typeface="+mn-lt"/>
                <a:ea typeface="+mn-ea"/>
                <a:cs typeface="+mn-cs"/>
              </a:rPr>
              <a:t>or file management system is responsible for allocating blocks to files. This raises</a:t>
            </a:r>
          </a:p>
          <a:p>
            <a:r>
              <a:rPr lang="en-US" sz="1200" kern="1200" baseline="0" dirty="0">
                <a:solidFill>
                  <a:schemeClr val="tx1"/>
                </a:solidFill>
                <a:latin typeface="+mn-lt"/>
                <a:ea typeface="+mn-ea"/>
                <a:cs typeface="+mn-cs"/>
              </a:rPr>
              <a:t>two management issues. First, space on secondary storage must be allocated to files,</a:t>
            </a:r>
          </a:p>
          <a:p>
            <a:r>
              <a:rPr lang="en-US" sz="1200" kern="1200" baseline="0" dirty="0">
                <a:solidFill>
                  <a:schemeClr val="tx1"/>
                </a:solidFill>
                <a:latin typeface="+mn-lt"/>
                <a:ea typeface="+mn-ea"/>
                <a:cs typeface="+mn-cs"/>
              </a:rPr>
              <a:t>and second, it is necessary to keep track of the space available for allocation. We</a:t>
            </a:r>
          </a:p>
          <a:p>
            <a:r>
              <a:rPr lang="en-US" sz="1200" kern="1200" baseline="0" dirty="0">
                <a:solidFill>
                  <a:schemeClr val="tx1"/>
                </a:solidFill>
                <a:latin typeface="+mn-lt"/>
                <a:ea typeface="+mn-ea"/>
                <a:cs typeface="+mn-cs"/>
              </a:rPr>
              <a:t>will see that these two tasks are related; that is, the approach taken for file allocation</a:t>
            </a:r>
          </a:p>
          <a:p>
            <a:r>
              <a:rPr lang="en-US" sz="1200" kern="1200" baseline="0" dirty="0">
                <a:solidFill>
                  <a:schemeClr val="tx1"/>
                </a:solidFill>
                <a:latin typeface="+mn-lt"/>
                <a:ea typeface="+mn-ea"/>
                <a:cs typeface="+mn-cs"/>
              </a:rPr>
              <a:t>may influence the approach taken for free space management. Further, we will</a:t>
            </a:r>
          </a:p>
          <a:p>
            <a:r>
              <a:rPr lang="en-US" sz="1200" kern="1200" baseline="0" dirty="0">
                <a:solidFill>
                  <a:schemeClr val="tx1"/>
                </a:solidFill>
                <a:latin typeface="+mn-lt"/>
                <a:ea typeface="+mn-ea"/>
                <a:cs typeface="+mn-cs"/>
              </a:rPr>
              <a:t>see that there is an interaction between file structure and allocation policy.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We begin this section by looking at alternatives for file allocation on a single</a:t>
            </a:r>
          </a:p>
          <a:p>
            <a:r>
              <a:rPr lang="en-US" sz="1200" kern="1200" baseline="0" dirty="0">
                <a:solidFill>
                  <a:schemeClr val="tx1"/>
                </a:solidFill>
                <a:latin typeface="+mn-lt"/>
                <a:ea typeface="+mn-ea"/>
                <a:cs typeface="+mn-cs"/>
              </a:rPr>
              <a:t>disk. Then we look at the issue of free space management, and finally we discuss</a:t>
            </a:r>
          </a:p>
          <a:p>
            <a:r>
              <a:rPr lang="en-US" sz="1200" kern="1200" baseline="0" dirty="0">
                <a:solidFill>
                  <a:schemeClr val="tx1"/>
                </a:solidFill>
                <a:latin typeface="+mn-lt"/>
                <a:ea typeface="+mn-ea"/>
                <a:cs typeface="+mn-cs"/>
              </a:rPr>
              <a:t>reliability.</a:t>
            </a:r>
          </a:p>
          <a:p>
            <a:endParaRPr lang="en-US" sz="120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Several issues are involved in file allocation:</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1. When a new file is created, is the maximum space required for the file allocated</a:t>
            </a:r>
          </a:p>
          <a:p>
            <a:r>
              <a:rPr lang="en-US" sz="1200" b="0" kern="1200" baseline="0" dirty="0">
                <a:solidFill>
                  <a:schemeClr val="tx1"/>
                </a:solidFill>
                <a:latin typeface="+mn-lt"/>
                <a:ea typeface="+mn-ea"/>
                <a:cs typeface="+mn-cs"/>
              </a:rPr>
              <a:t>at once?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2. Space is allocated to a file as one or more contiguous units, which we shall</a:t>
            </a:r>
          </a:p>
          <a:p>
            <a:r>
              <a:rPr lang="en-US" sz="1200" b="0" kern="1200" baseline="0" dirty="0">
                <a:solidFill>
                  <a:schemeClr val="tx1"/>
                </a:solidFill>
                <a:latin typeface="+mn-lt"/>
                <a:ea typeface="+mn-ea"/>
                <a:cs typeface="+mn-cs"/>
              </a:rPr>
              <a:t>refer to as portions. That is, a portion is a contiguous set of allocated blocks.</a:t>
            </a:r>
          </a:p>
          <a:p>
            <a:r>
              <a:rPr lang="en-US" sz="1200" b="0" kern="1200" baseline="0" dirty="0">
                <a:solidFill>
                  <a:schemeClr val="tx1"/>
                </a:solidFill>
                <a:latin typeface="+mn-lt"/>
                <a:ea typeface="+mn-ea"/>
                <a:cs typeface="+mn-cs"/>
              </a:rPr>
              <a:t>The size of a portion can range from a single block to the entire file. What size</a:t>
            </a:r>
          </a:p>
          <a:p>
            <a:r>
              <a:rPr lang="en-US" sz="1200" b="0" kern="1200" baseline="0" dirty="0">
                <a:solidFill>
                  <a:schemeClr val="tx1"/>
                </a:solidFill>
                <a:latin typeface="+mn-lt"/>
                <a:ea typeface="+mn-ea"/>
                <a:cs typeface="+mn-cs"/>
              </a:rPr>
              <a:t>of portion should be used for file allocation?</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3. What sort of data structure or table is used to keep track of the portions</a:t>
            </a:r>
          </a:p>
          <a:p>
            <a:r>
              <a:rPr lang="en-US" sz="1200" b="0" kern="1200" baseline="0" dirty="0">
                <a:solidFill>
                  <a:schemeClr val="tx1"/>
                </a:solidFill>
                <a:latin typeface="+mn-lt"/>
                <a:ea typeface="+mn-ea"/>
                <a:cs typeface="+mn-cs"/>
              </a:rPr>
              <a:t>assigned to a file? An example of such a structure is a file allocation table</a:t>
            </a:r>
          </a:p>
          <a:p>
            <a:r>
              <a:rPr lang="en-US" sz="1200" b="0" kern="1200" baseline="0" dirty="0">
                <a:solidFill>
                  <a:schemeClr val="tx1"/>
                </a:solidFill>
                <a:latin typeface="+mn-lt"/>
                <a:ea typeface="+mn-ea"/>
                <a:cs typeface="+mn-cs"/>
              </a:rPr>
              <a:t>(FAT) , found on DOS and some other systems.</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46</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 preallocation policy requires</a:t>
            </a:r>
          </a:p>
          <a:p>
            <a:r>
              <a:rPr lang="en-US" sz="1200" kern="1200" baseline="0" dirty="0">
                <a:solidFill>
                  <a:schemeClr val="tx1"/>
                </a:solidFill>
                <a:latin typeface="+mn-lt"/>
                <a:ea typeface="+mn-ea"/>
                <a:cs typeface="+mn-cs"/>
              </a:rPr>
              <a:t>that the maximum size of a file be declared at the time of the file creation request.</a:t>
            </a:r>
          </a:p>
          <a:p>
            <a:r>
              <a:rPr lang="en-US" sz="1200" kern="1200" baseline="0" dirty="0">
                <a:solidFill>
                  <a:schemeClr val="tx1"/>
                </a:solidFill>
                <a:latin typeface="+mn-lt"/>
                <a:ea typeface="+mn-ea"/>
                <a:cs typeface="+mn-cs"/>
              </a:rPr>
              <a:t>In a number of cases, such as program compilations, the production of summary</a:t>
            </a:r>
          </a:p>
          <a:p>
            <a:r>
              <a:rPr lang="en-US" sz="1200" kern="1200" baseline="0" dirty="0">
                <a:solidFill>
                  <a:schemeClr val="tx1"/>
                </a:solidFill>
                <a:latin typeface="+mn-lt"/>
                <a:ea typeface="+mn-ea"/>
                <a:cs typeface="+mn-cs"/>
              </a:rPr>
              <a:t>data files, or the transfer of a file from another system over a communications</a:t>
            </a:r>
          </a:p>
          <a:p>
            <a:r>
              <a:rPr lang="en-US" sz="1200" kern="1200" baseline="0" dirty="0">
                <a:solidFill>
                  <a:schemeClr val="tx1"/>
                </a:solidFill>
                <a:latin typeface="+mn-lt"/>
                <a:ea typeface="+mn-ea"/>
                <a:cs typeface="+mn-cs"/>
              </a:rPr>
              <a:t>network, this value can be reliably estimated. However, for many applications, it</a:t>
            </a:r>
          </a:p>
          <a:p>
            <a:r>
              <a:rPr lang="en-US" sz="1200" kern="1200" baseline="0" dirty="0">
                <a:solidFill>
                  <a:schemeClr val="tx1"/>
                </a:solidFill>
                <a:latin typeface="+mn-lt"/>
                <a:ea typeface="+mn-ea"/>
                <a:cs typeface="+mn-cs"/>
              </a:rPr>
              <a:t>is difficult if not impossible to estimate reliably the maximum potential size of the</a:t>
            </a:r>
          </a:p>
          <a:p>
            <a:r>
              <a:rPr lang="en-US" sz="1200" kern="1200" baseline="0" dirty="0">
                <a:solidFill>
                  <a:schemeClr val="tx1"/>
                </a:solidFill>
                <a:latin typeface="+mn-lt"/>
                <a:ea typeface="+mn-ea"/>
                <a:cs typeface="+mn-cs"/>
              </a:rPr>
              <a:t>file. In those cases, users and application programmers would tend to overestimate</a:t>
            </a:r>
          </a:p>
          <a:p>
            <a:r>
              <a:rPr lang="en-US" sz="1200" kern="1200" baseline="0" dirty="0">
                <a:solidFill>
                  <a:schemeClr val="tx1"/>
                </a:solidFill>
                <a:latin typeface="+mn-lt"/>
                <a:ea typeface="+mn-ea"/>
                <a:cs typeface="+mn-cs"/>
              </a:rPr>
              <a:t>file size so as not to run out of space. This clearly is wasteful from the point of view</a:t>
            </a:r>
          </a:p>
          <a:p>
            <a:r>
              <a:rPr lang="en-US" sz="1200" kern="1200" baseline="0" dirty="0">
                <a:solidFill>
                  <a:schemeClr val="tx1"/>
                </a:solidFill>
                <a:latin typeface="+mn-lt"/>
                <a:ea typeface="+mn-ea"/>
                <a:cs typeface="+mn-cs"/>
              </a:rPr>
              <a:t>of secondary storage allocation. Thus, there are advantages to the use of dynamic</a:t>
            </a:r>
          </a:p>
          <a:p>
            <a:r>
              <a:rPr lang="en-US" sz="1200" kern="1200" baseline="0" dirty="0">
                <a:solidFill>
                  <a:schemeClr val="tx1"/>
                </a:solidFill>
                <a:latin typeface="+mn-lt"/>
                <a:ea typeface="+mn-ea"/>
                <a:cs typeface="+mn-cs"/>
              </a:rPr>
              <a:t>allocation, which allocates space to a file in portions as needed.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47</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kern="1200" baseline="0" dirty="0">
                <a:solidFill>
                  <a:schemeClr val="tx1"/>
                </a:solidFill>
                <a:latin typeface="+mn-lt"/>
                <a:ea typeface="+mn-ea"/>
                <a:cs typeface="+mn-cs"/>
              </a:rPr>
              <a:t>The second issue listed is that of the size of the portion allocated to a</a:t>
            </a:r>
          </a:p>
          <a:p>
            <a:r>
              <a:rPr lang="en-US" sz="1200" b="0" kern="1200" baseline="0" dirty="0">
                <a:solidFill>
                  <a:schemeClr val="tx1"/>
                </a:solidFill>
                <a:latin typeface="+mn-lt"/>
                <a:ea typeface="+mn-ea"/>
                <a:cs typeface="+mn-cs"/>
              </a:rPr>
              <a:t>file. At one extreme, a portion large enough to hold the entire file is allocated. At the</a:t>
            </a:r>
          </a:p>
          <a:p>
            <a:r>
              <a:rPr lang="en-US" sz="1200" b="0" kern="1200" baseline="0" dirty="0">
                <a:solidFill>
                  <a:schemeClr val="tx1"/>
                </a:solidFill>
                <a:latin typeface="+mn-lt"/>
                <a:ea typeface="+mn-ea"/>
                <a:cs typeface="+mn-cs"/>
              </a:rPr>
              <a:t>other extreme, space on the disk is allocated one block at a time. In choosing a portion</a:t>
            </a:r>
          </a:p>
          <a:p>
            <a:r>
              <a:rPr lang="en-US" sz="1200" b="0" kern="1200" baseline="0" dirty="0">
                <a:solidFill>
                  <a:schemeClr val="tx1"/>
                </a:solidFill>
                <a:latin typeface="+mn-lt"/>
                <a:ea typeface="+mn-ea"/>
                <a:cs typeface="+mn-cs"/>
              </a:rPr>
              <a:t>size, there is a trade-off between efficiency from the point of view of a single file versus</a:t>
            </a:r>
          </a:p>
          <a:p>
            <a:r>
              <a:rPr lang="en-US" sz="1200" b="0" kern="1200" baseline="0" dirty="0">
                <a:solidFill>
                  <a:schemeClr val="tx1"/>
                </a:solidFill>
                <a:latin typeface="+mn-lt"/>
                <a:ea typeface="+mn-ea"/>
                <a:cs typeface="+mn-cs"/>
              </a:rPr>
              <a:t>overall system efficiency. [WIED87] lists four items to be considered in the trade-off:</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1. Contiguity of space increases performance, especially for Retrieve_Next</a:t>
            </a:r>
          </a:p>
          <a:p>
            <a:r>
              <a:rPr lang="en-US" sz="1200" b="0" kern="1200" baseline="0" dirty="0">
                <a:solidFill>
                  <a:schemeClr val="tx1"/>
                </a:solidFill>
                <a:latin typeface="+mn-lt"/>
                <a:ea typeface="+mn-ea"/>
                <a:cs typeface="+mn-cs"/>
              </a:rPr>
              <a:t>operations, and greatly for transactions running in a transaction-oriented</a:t>
            </a:r>
          </a:p>
          <a:p>
            <a:r>
              <a:rPr lang="en-US" sz="1200" b="0" kern="1200" baseline="0" dirty="0">
                <a:solidFill>
                  <a:schemeClr val="tx1"/>
                </a:solidFill>
                <a:latin typeface="+mn-lt"/>
                <a:ea typeface="+mn-ea"/>
                <a:cs typeface="+mn-cs"/>
              </a:rPr>
              <a:t>operating system.</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2. Having a large number of small portions increases the size of tables needed to</a:t>
            </a:r>
          </a:p>
          <a:p>
            <a:r>
              <a:rPr lang="en-US" sz="1200" b="0" kern="1200" baseline="0" dirty="0">
                <a:solidFill>
                  <a:schemeClr val="tx1"/>
                </a:solidFill>
                <a:latin typeface="+mn-lt"/>
                <a:ea typeface="+mn-ea"/>
                <a:cs typeface="+mn-cs"/>
              </a:rPr>
              <a:t>manage the allocation information.</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3. Having fixed-size portions (e.g., blocks) simplifies the reallocation of space.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4. Having variable-size or small fixed-size portions minimizes waste of unused</a:t>
            </a:r>
          </a:p>
          <a:p>
            <a:r>
              <a:rPr lang="en-US" sz="1200" b="0" kern="1200" baseline="0" dirty="0">
                <a:solidFill>
                  <a:schemeClr val="tx1"/>
                </a:solidFill>
                <a:latin typeface="+mn-lt"/>
                <a:ea typeface="+mn-ea"/>
                <a:cs typeface="+mn-cs"/>
              </a:rPr>
              <a:t>storage due to overallocation.</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48</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Of course, these items interact and must be considered together. The result is</a:t>
            </a:r>
          </a:p>
          <a:p>
            <a:r>
              <a:rPr lang="en-US" sz="1200" b="0" kern="1200" baseline="0" dirty="0">
                <a:solidFill>
                  <a:schemeClr val="tx1"/>
                </a:solidFill>
                <a:latin typeface="+mn-lt"/>
                <a:ea typeface="+mn-ea"/>
                <a:cs typeface="+mn-cs"/>
              </a:rPr>
              <a:t>that there are two major alternatives: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Variable, large contiguous portions: This will provide better performance. The</a:t>
            </a:r>
          </a:p>
          <a:p>
            <a:r>
              <a:rPr lang="en-US" sz="1200" b="0" kern="1200" baseline="0" dirty="0">
                <a:solidFill>
                  <a:schemeClr val="tx1"/>
                </a:solidFill>
                <a:latin typeface="+mn-lt"/>
                <a:ea typeface="+mn-ea"/>
                <a:cs typeface="+mn-cs"/>
              </a:rPr>
              <a:t>variable size avoids waste, and the file allocation tables are small. However,</a:t>
            </a:r>
          </a:p>
          <a:p>
            <a:r>
              <a:rPr lang="en-US" sz="1200" b="0" kern="1200" baseline="0" dirty="0">
                <a:solidFill>
                  <a:schemeClr val="tx1"/>
                </a:solidFill>
                <a:latin typeface="+mn-lt"/>
                <a:ea typeface="+mn-ea"/>
                <a:cs typeface="+mn-cs"/>
              </a:rPr>
              <a:t>space is hard to reuse.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Blocks : Small fixed portions provide greater flexibility. They may require</a:t>
            </a:r>
          </a:p>
          <a:p>
            <a:r>
              <a:rPr lang="en-US" sz="1200" b="0" kern="1200" baseline="0" dirty="0">
                <a:solidFill>
                  <a:schemeClr val="tx1"/>
                </a:solidFill>
                <a:latin typeface="+mn-lt"/>
                <a:ea typeface="+mn-ea"/>
                <a:cs typeface="+mn-cs"/>
              </a:rPr>
              <a:t>large tables or complex structures for their allocation. Contiguity has been</a:t>
            </a:r>
          </a:p>
          <a:p>
            <a:r>
              <a:rPr lang="en-US" sz="1200" b="0" kern="1200" baseline="0" dirty="0">
                <a:solidFill>
                  <a:schemeClr val="tx1"/>
                </a:solidFill>
                <a:latin typeface="+mn-lt"/>
                <a:ea typeface="+mn-ea"/>
                <a:cs typeface="+mn-cs"/>
              </a:rPr>
              <a:t>abandoned as a primary goal; blocks are allocated as needed.</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Either option is compatible with preallocation or dynamic allocation. In</a:t>
            </a:r>
          </a:p>
          <a:p>
            <a:r>
              <a:rPr lang="en-US" sz="1200" b="0" kern="1200" baseline="0" dirty="0">
                <a:solidFill>
                  <a:schemeClr val="tx1"/>
                </a:solidFill>
                <a:latin typeface="+mn-lt"/>
                <a:ea typeface="+mn-ea"/>
                <a:cs typeface="+mn-cs"/>
              </a:rPr>
              <a:t>the case of variable, large contiguous portions, a file is preallocated one contiguous</a:t>
            </a:r>
          </a:p>
          <a:p>
            <a:r>
              <a:rPr lang="en-US" sz="1200" b="0" kern="1200" baseline="0" dirty="0">
                <a:solidFill>
                  <a:schemeClr val="tx1"/>
                </a:solidFill>
                <a:latin typeface="+mn-lt"/>
                <a:ea typeface="+mn-ea"/>
                <a:cs typeface="+mn-cs"/>
              </a:rPr>
              <a:t>group of blocks. This eliminates the need for a file allocation table; all that is</a:t>
            </a:r>
          </a:p>
          <a:p>
            <a:r>
              <a:rPr lang="en-US" sz="1200" b="0" kern="1200" baseline="0" dirty="0">
                <a:solidFill>
                  <a:schemeClr val="tx1"/>
                </a:solidFill>
                <a:latin typeface="+mn-lt"/>
                <a:ea typeface="+mn-ea"/>
                <a:cs typeface="+mn-cs"/>
              </a:rPr>
              <a:t>required is a pointer to the first block and the number of blocks allocated. In the</a:t>
            </a:r>
          </a:p>
          <a:p>
            <a:r>
              <a:rPr lang="en-US" sz="1200" b="0" kern="1200" baseline="0" dirty="0">
                <a:solidFill>
                  <a:schemeClr val="tx1"/>
                </a:solidFill>
                <a:latin typeface="+mn-lt"/>
                <a:ea typeface="+mn-ea"/>
                <a:cs typeface="+mn-cs"/>
              </a:rPr>
              <a:t>case of blocks, all of the portions required are allocated at one time. This means that</a:t>
            </a:r>
          </a:p>
          <a:p>
            <a:r>
              <a:rPr lang="en-US" sz="1200" b="0" kern="1200" baseline="0" dirty="0">
                <a:solidFill>
                  <a:schemeClr val="tx1"/>
                </a:solidFill>
                <a:latin typeface="+mn-lt"/>
                <a:ea typeface="+mn-ea"/>
                <a:cs typeface="+mn-cs"/>
              </a:rPr>
              <a:t>the file allocation table for the file will remain of fixed size, because the number of</a:t>
            </a:r>
          </a:p>
          <a:p>
            <a:r>
              <a:rPr lang="en-US" sz="1200" b="0" kern="1200" baseline="0" dirty="0">
                <a:solidFill>
                  <a:schemeClr val="tx1"/>
                </a:solidFill>
                <a:latin typeface="+mn-lt"/>
                <a:ea typeface="+mn-ea"/>
                <a:cs typeface="+mn-cs"/>
              </a:rPr>
              <a:t>blocks allocated is fixed.</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With variable-size portions, we need to be concerned with the fragmentation</a:t>
            </a:r>
          </a:p>
          <a:p>
            <a:r>
              <a:rPr lang="en-US" sz="1200" b="0" kern="1200" baseline="0" dirty="0">
                <a:solidFill>
                  <a:schemeClr val="tx1"/>
                </a:solidFill>
                <a:latin typeface="+mn-lt"/>
                <a:ea typeface="+mn-ea"/>
                <a:cs typeface="+mn-cs"/>
              </a:rPr>
              <a:t>of free space. This issue was faced when we considered partitioned main memory in</a:t>
            </a:r>
          </a:p>
          <a:p>
            <a:r>
              <a:rPr lang="en-US" sz="1200" b="0" kern="1200" baseline="0" dirty="0">
                <a:solidFill>
                  <a:schemeClr val="tx1"/>
                </a:solidFill>
                <a:latin typeface="+mn-lt"/>
                <a:ea typeface="+mn-ea"/>
                <a:cs typeface="+mn-cs"/>
              </a:rPr>
              <a:t>Chapter 7 . The following are possible alternative strategies: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First fit: Choose the first unused contiguous group of blocks of sufficient size</a:t>
            </a:r>
          </a:p>
          <a:p>
            <a:r>
              <a:rPr lang="en-US" sz="1200" b="0" kern="1200" baseline="0" dirty="0">
                <a:solidFill>
                  <a:schemeClr val="tx1"/>
                </a:solidFill>
                <a:latin typeface="+mn-lt"/>
                <a:ea typeface="+mn-ea"/>
                <a:cs typeface="+mn-cs"/>
              </a:rPr>
              <a:t>from a free block list.</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Best fit: Choose the smallest unused group that is of sufficient size.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Nearest fit: Choose the unused group of sufficient size that is closest to the</a:t>
            </a:r>
          </a:p>
          <a:p>
            <a:r>
              <a:rPr lang="en-US" sz="1200" b="0" kern="1200" baseline="0" dirty="0">
                <a:solidFill>
                  <a:schemeClr val="tx1"/>
                </a:solidFill>
                <a:latin typeface="+mn-lt"/>
                <a:ea typeface="+mn-ea"/>
                <a:cs typeface="+mn-cs"/>
              </a:rPr>
              <a:t>previous allocation for the file to increase locality.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It is not clear which strategy is best. The difficulty in modeling alternative</a:t>
            </a:r>
          </a:p>
          <a:p>
            <a:r>
              <a:rPr lang="en-US" sz="1200" b="0" kern="1200" baseline="0" dirty="0">
                <a:solidFill>
                  <a:schemeClr val="tx1"/>
                </a:solidFill>
                <a:latin typeface="+mn-lt"/>
                <a:ea typeface="+mn-ea"/>
                <a:cs typeface="+mn-cs"/>
              </a:rPr>
              <a:t>strategies is that so many factors interact, including types of files, pattern of file</a:t>
            </a:r>
          </a:p>
          <a:p>
            <a:r>
              <a:rPr lang="en-US" sz="1200" b="0" kern="1200" baseline="0" dirty="0">
                <a:solidFill>
                  <a:schemeClr val="tx1"/>
                </a:solidFill>
                <a:latin typeface="+mn-lt"/>
                <a:ea typeface="+mn-ea"/>
                <a:cs typeface="+mn-cs"/>
              </a:rPr>
              <a:t>access, degree of multiprogramming, other performance factors in the system, disk</a:t>
            </a:r>
          </a:p>
          <a:p>
            <a:r>
              <a:rPr lang="en-US" sz="1200" b="0" kern="1200" baseline="0" dirty="0">
                <a:solidFill>
                  <a:schemeClr val="tx1"/>
                </a:solidFill>
                <a:latin typeface="+mn-lt"/>
                <a:ea typeface="+mn-ea"/>
                <a:cs typeface="+mn-cs"/>
              </a:rPr>
              <a:t>caching, disk scheduling, and so on.</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49</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Table 12.2</a:t>
            </a:r>
            <a:r>
              <a:rPr lang="en-US" baseline="0" dirty="0"/>
              <a:t>   File Allocation Methods</a:t>
            </a:r>
          </a:p>
          <a:p>
            <a:endParaRPr lang="en-US" baseline="0" dirty="0"/>
          </a:p>
          <a:p>
            <a:r>
              <a:rPr lang="en-US" sz="1200" kern="1200" baseline="0" dirty="0">
                <a:solidFill>
                  <a:schemeClr val="tx1"/>
                </a:solidFill>
                <a:latin typeface="+mn-lt"/>
                <a:ea typeface="+mn-ea"/>
                <a:cs typeface="+mn-cs"/>
              </a:rPr>
              <a:t>Having looked at the issues of preallocation versus</a:t>
            </a:r>
          </a:p>
          <a:p>
            <a:r>
              <a:rPr lang="en-US" sz="1200" kern="1200" baseline="0" dirty="0">
                <a:solidFill>
                  <a:schemeClr val="tx1"/>
                </a:solidFill>
                <a:latin typeface="+mn-lt"/>
                <a:ea typeface="+mn-ea"/>
                <a:cs typeface="+mn-cs"/>
              </a:rPr>
              <a:t>dynamic allocation and portion size, we are in a position to consider specific file</a:t>
            </a:r>
          </a:p>
          <a:p>
            <a:r>
              <a:rPr lang="en-US" sz="1200" kern="1200" baseline="0" dirty="0">
                <a:solidFill>
                  <a:schemeClr val="tx1"/>
                </a:solidFill>
                <a:latin typeface="+mn-lt"/>
                <a:ea typeface="+mn-ea"/>
                <a:cs typeface="+mn-cs"/>
              </a:rPr>
              <a:t>allocation methods. Three methods are in common use: contiguous, chained, and</a:t>
            </a:r>
          </a:p>
          <a:p>
            <a:r>
              <a:rPr lang="en-US" sz="1200" kern="1200" baseline="0" dirty="0">
                <a:solidFill>
                  <a:schemeClr val="tx1"/>
                </a:solidFill>
                <a:latin typeface="+mn-lt"/>
                <a:ea typeface="+mn-ea"/>
                <a:cs typeface="+mn-cs"/>
              </a:rPr>
              <a:t>indexed. Table 12.2 summarizes some of the characteristics of each method.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50</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a:solidFill>
                  <a:schemeClr val="tx1"/>
                </a:solidFill>
                <a:latin typeface="+mn-lt"/>
                <a:ea typeface="+mn-ea"/>
                <a:cs typeface="+mn-cs"/>
              </a:rPr>
              <a:t>With contiguous allocation , a single contiguous set of blocks is allocated to a</a:t>
            </a:r>
          </a:p>
          <a:p>
            <a:r>
              <a:rPr lang="en-US" sz="1200" b="0" kern="1200" baseline="0" dirty="0">
                <a:solidFill>
                  <a:schemeClr val="tx1"/>
                </a:solidFill>
                <a:latin typeface="+mn-lt"/>
                <a:ea typeface="+mn-ea"/>
                <a:cs typeface="+mn-cs"/>
              </a:rPr>
              <a:t>file at the time of file creation ( Figure 12.9 ). Thus, this is a preallocation strategy,</a:t>
            </a:r>
          </a:p>
          <a:p>
            <a:r>
              <a:rPr lang="en-US" sz="1200" b="0" kern="1200" baseline="0" dirty="0">
                <a:solidFill>
                  <a:schemeClr val="tx1"/>
                </a:solidFill>
                <a:latin typeface="+mn-lt"/>
                <a:ea typeface="+mn-ea"/>
                <a:cs typeface="+mn-cs"/>
              </a:rPr>
              <a:t>using variable-size portions. The file allocation table needs just a single entry for</a:t>
            </a:r>
          </a:p>
          <a:p>
            <a:r>
              <a:rPr lang="en-US" sz="1200" b="0" kern="1200" baseline="0" dirty="0">
                <a:solidFill>
                  <a:schemeClr val="tx1"/>
                </a:solidFill>
                <a:latin typeface="+mn-lt"/>
                <a:ea typeface="+mn-ea"/>
                <a:cs typeface="+mn-cs"/>
              </a:rPr>
              <a:t>each file, showing the starting block and the length of the file. Contiguous allocation</a:t>
            </a:r>
          </a:p>
          <a:p>
            <a:r>
              <a:rPr lang="en-US" sz="1200" b="0" kern="1200" baseline="0" dirty="0">
                <a:solidFill>
                  <a:schemeClr val="tx1"/>
                </a:solidFill>
                <a:latin typeface="+mn-lt"/>
                <a:ea typeface="+mn-ea"/>
                <a:cs typeface="+mn-cs"/>
              </a:rPr>
              <a:t>is the best from the point of view of the individual sequential file. Multiple blocks</a:t>
            </a:r>
          </a:p>
          <a:p>
            <a:r>
              <a:rPr lang="en-US" sz="1200" b="0" kern="1200" baseline="0" dirty="0">
                <a:solidFill>
                  <a:schemeClr val="tx1"/>
                </a:solidFill>
                <a:latin typeface="+mn-lt"/>
                <a:ea typeface="+mn-ea"/>
                <a:cs typeface="+mn-cs"/>
              </a:rPr>
              <a:t>can be read in at a time to improve I/O performance for sequential processing. It is</a:t>
            </a:r>
          </a:p>
          <a:p>
            <a:r>
              <a:rPr lang="en-US" sz="1200" b="0" kern="1200" baseline="0" dirty="0">
                <a:solidFill>
                  <a:schemeClr val="tx1"/>
                </a:solidFill>
                <a:latin typeface="+mn-lt"/>
                <a:ea typeface="+mn-ea"/>
                <a:cs typeface="+mn-cs"/>
              </a:rPr>
              <a:t>also easy to retrieve a single block. For example, if a file starts at block </a:t>
            </a:r>
            <a:r>
              <a:rPr lang="en-US" sz="1200" b="0" i="1" kern="1200" baseline="0" dirty="0">
                <a:solidFill>
                  <a:schemeClr val="tx1"/>
                </a:solidFill>
                <a:latin typeface="+mn-lt"/>
                <a:ea typeface="+mn-ea"/>
                <a:cs typeface="+mn-cs"/>
              </a:rPr>
              <a:t>b , and the</a:t>
            </a:r>
          </a:p>
          <a:p>
            <a:r>
              <a:rPr lang="en-US" sz="1200" b="0" i="1" kern="1200" baseline="0" dirty="0">
                <a:solidFill>
                  <a:schemeClr val="tx1"/>
                </a:solidFill>
                <a:latin typeface="+mn-lt"/>
                <a:ea typeface="+mn-ea"/>
                <a:cs typeface="+mn-cs"/>
              </a:rPr>
              <a:t>i th block of the file is wanted, its location on secondary storage is simply b + i – 1.</a:t>
            </a:r>
          </a:p>
          <a:p>
            <a:r>
              <a:rPr lang="en-US" sz="1200" b="0" kern="1200" baseline="0" dirty="0">
                <a:solidFill>
                  <a:schemeClr val="tx1"/>
                </a:solidFill>
                <a:latin typeface="+mn-lt"/>
                <a:ea typeface="+mn-ea"/>
                <a:cs typeface="+mn-cs"/>
              </a:rPr>
              <a:t>Contiguous allocation presents some problems. External fragmentation will occur,</a:t>
            </a:r>
          </a:p>
          <a:p>
            <a:r>
              <a:rPr lang="en-US" sz="1200" b="0" kern="1200" baseline="0" dirty="0">
                <a:solidFill>
                  <a:schemeClr val="tx1"/>
                </a:solidFill>
                <a:latin typeface="+mn-lt"/>
                <a:ea typeface="+mn-ea"/>
                <a:cs typeface="+mn-cs"/>
              </a:rPr>
              <a:t>making it difficult to find contiguous blocks of space of sufficient length.</a:t>
            </a:r>
          </a:p>
          <a:p>
            <a:endParaRPr lang="en-US" b="0" dirty="0"/>
          </a:p>
          <a:p>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51</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mn-lt"/>
                <a:ea typeface="+mn-ea"/>
                <a:cs typeface="+mn-cs"/>
              </a:rPr>
              <a:t>A </a:t>
            </a:r>
            <a:r>
              <a:rPr lang="en-US" sz="1200" b="1" kern="1200" baseline="0" dirty="0">
                <a:solidFill>
                  <a:schemeClr val="tx1"/>
                </a:solidFill>
                <a:latin typeface="+mn-lt"/>
                <a:ea typeface="+mn-ea"/>
                <a:cs typeface="+mn-cs"/>
              </a:rPr>
              <a:t>field is the basic element of data. An individual field contains a single value,</a:t>
            </a:r>
          </a:p>
          <a:p>
            <a:r>
              <a:rPr lang="en-US" sz="1200" kern="1200" baseline="0" dirty="0">
                <a:solidFill>
                  <a:schemeClr val="tx1"/>
                </a:solidFill>
                <a:latin typeface="+mn-lt"/>
                <a:ea typeface="+mn-ea"/>
                <a:cs typeface="+mn-cs"/>
              </a:rPr>
              <a:t>such as an employee’s last name, a date, or the value of a sensor reading. It is characterized</a:t>
            </a:r>
          </a:p>
          <a:p>
            <a:r>
              <a:rPr lang="en-US" sz="1200" kern="1200" baseline="0" dirty="0">
                <a:solidFill>
                  <a:schemeClr val="tx1"/>
                </a:solidFill>
                <a:latin typeface="+mn-lt"/>
                <a:ea typeface="+mn-ea"/>
                <a:cs typeface="+mn-cs"/>
              </a:rPr>
              <a:t>by its length and data type (e.g., ASCII string, decimal). Depending on the</a:t>
            </a:r>
          </a:p>
          <a:p>
            <a:r>
              <a:rPr lang="en-US" sz="1200" kern="1200" baseline="0" dirty="0">
                <a:solidFill>
                  <a:schemeClr val="tx1"/>
                </a:solidFill>
                <a:latin typeface="+mn-lt"/>
                <a:ea typeface="+mn-ea"/>
                <a:cs typeface="+mn-cs"/>
              </a:rPr>
              <a:t>file design, fields may be fixed length or variable length. In the latter case, the field</a:t>
            </a:r>
          </a:p>
          <a:p>
            <a:r>
              <a:rPr lang="en-US" sz="1200" kern="1200" baseline="0" dirty="0">
                <a:solidFill>
                  <a:schemeClr val="tx1"/>
                </a:solidFill>
                <a:latin typeface="+mn-lt"/>
                <a:ea typeface="+mn-ea"/>
                <a:cs typeface="+mn-cs"/>
              </a:rPr>
              <a:t>often consists of two or three subfields: the actual value to be stored, the name of</a:t>
            </a:r>
          </a:p>
          <a:p>
            <a:r>
              <a:rPr lang="en-US" sz="1200" kern="1200" baseline="0" dirty="0">
                <a:solidFill>
                  <a:schemeClr val="tx1"/>
                </a:solidFill>
                <a:latin typeface="+mn-lt"/>
                <a:ea typeface="+mn-ea"/>
                <a:cs typeface="+mn-cs"/>
              </a:rPr>
              <a:t>the field, and, in some cases, the length of the field. In other cases of variable-length</a:t>
            </a:r>
          </a:p>
          <a:p>
            <a:r>
              <a:rPr lang="en-US" sz="1200" kern="1200" baseline="0" dirty="0">
                <a:solidFill>
                  <a:schemeClr val="tx1"/>
                </a:solidFill>
                <a:latin typeface="+mn-lt"/>
                <a:ea typeface="+mn-ea"/>
                <a:cs typeface="+mn-cs"/>
              </a:rPr>
              <a:t>fields, the length of the field is indicated by the use of special demarcation symbols</a:t>
            </a:r>
          </a:p>
          <a:p>
            <a:r>
              <a:rPr lang="en-US" sz="1200" kern="1200" baseline="0" dirty="0">
                <a:solidFill>
                  <a:schemeClr val="tx1"/>
                </a:solidFill>
                <a:latin typeface="+mn-lt"/>
                <a:ea typeface="+mn-ea"/>
                <a:cs typeface="+mn-cs"/>
              </a:rPr>
              <a:t>between fields.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a:t>
            </a:r>
            <a:r>
              <a:rPr lang="en-US" sz="1200" b="1" kern="1200" baseline="0" dirty="0">
                <a:solidFill>
                  <a:schemeClr val="tx1"/>
                </a:solidFill>
                <a:latin typeface="+mn-lt"/>
                <a:ea typeface="+mn-ea"/>
                <a:cs typeface="+mn-cs"/>
              </a:rPr>
              <a:t>record is a collection of related fields that can be treated as a unit by some</a:t>
            </a:r>
          </a:p>
          <a:p>
            <a:r>
              <a:rPr lang="en-US" sz="1200" kern="1200" baseline="0" dirty="0">
                <a:solidFill>
                  <a:schemeClr val="tx1"/>
                </a:solidFill>
                <a:latin typeface="+mn-lt"/>
                <a:ea typeface="+mn-ea"/>
                <a:cs typeface="+mn-cs"/>
              </a:rPr>
              <a:t>application program. For example, an employee record would contain such fields</a:t>
            </a:r>
          </a:p>
          <a:p>
            <a:r>
              <a:rPr lang="en-US" sz="1200" kern="1200" baseline="0" dirty="0">
                <a:solidFill>
                  <a:schemeClr val="tx1"/>
                </a:solidFill>
                <a:latin typeface="+mn-lt"/>
                <a:ea typeface="+mn-ea"/>
                <a:cs typeface="+mn-cs"/>
              </a:rPr>
              <a:t>as name, social security number, job classification, date of hire, and so on. Again,</a:t>
            </a:r>
          </a:p>
          <a:p>
            <a:r>
              <a:rPr lang="en-US" sz="1200" kern="1200" baseline="0" dirty="0">
                <a:solidFill>
                  <a:schemeClr val="tx1"/>
                </a:solidFill>
                <a:latin typeface="+mn-lt"/>
                <a:ea typeface="+mn-ea"/>
                <a:cs typeface="+mn-cs"/>
              </a:rPr>
              <a:t>depending on design, records may be of fixed length or variable length. A record</a:t>
            </a:r>
          </a:p>
          <a:p>
            <a:r>
              <a:rPr lang="en-US" sz="1200" kern="1200" baseline="0" dirty="0">
                <a:solidFill>
                  <a:schemeClr val="tx1"/>
                </a:solidFill>
                <a:latin typeface="+mn-lt"/>
                <a:ea typeface="+mn-ea"/>
                <a:cs typeface="+mn-cs"/>
              </a:rPr>
              <a:t>will be of variable length if some of its fields are of variable length or if the number</a:t>
            </a:r>
          </a:p>
          <a:p>
            <a:r>
              <a:rPr lang="en-US" sz="1200" kern="1200" baseline="0" dirty="0">
                <a:solidFill>
                  <a:schemeClr val="tx1"/>
                </a:solidFill>
                <a:latin typeface="+mn-lt"/>
                <a:ea typeface="+mn-ea"/>
                <a:cs typeface="+mn-cs"/>
              </a:rPr>
              <a:t>of fields may vary. In the latter case, each field is usually accompanied by a field</a:t>
            </a:r>
          </a:p>
          <a:p>
            <a:r>
              <a:rPr lang="en-US" sz="1200" kern="1200" baseline="0" dirty="0">
                <a:solidFill>
                  <a:schemeClr val="tx1"/>
                </a:solidFill>
                <a:latin typeface="+mn-lt"/>
                <a:ea typeface="+mn-ea"/>
                <a:cs typeface="+mn-cs"/>
              </a:rPr>
              <a:t>name. In either case, the entire record usually includes a length field.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a:t>
            </a:r>
            <a:r>
              <a:rPr lang="en-US" sz="1200" b="1" kern="1200" baseline="0" dirty="0">
                <a:solidFill>
                  <a:schemeClr val="tx1"/>
                </a:solidFill>
                <a:latin typeface="+mn-lt"/>
                <a:ea typeface="+mn-ea"/>
                <a:cs typeface="+mn-cs"/>
              </a:rPr>
              <a:t>file is a collection of similar records. The file is treated as a single entity by</a:t>
            </a:r>
          </a:p>
          <a:p>
            <a:r>
              <a:rPr lang="en-US" sz="1200" kern="1200" baseline="0" dirty="0">
                <a:solidFill>
                  <a:schemeClr val="tx1"/>
                </a:solidFill>
                <a:latin typeface="+mn-lt"/>
                <a:ea typeface="+mn-ea"/>
                <a:cs typeface="+mn-cs"/>
              </a:rPr>
              <a:t>users and applications and may be referenced by name. Files have file names and</a:t>
            </a:r>
          </a:p>
          <a:p>
            <a:r>
              <a:rPr lang="en-US" sz="1200" kern="1200" baseline="0" dirty="0">
                <a:solidFill>
                  <a:schemeClr val="tx1"/>
                </a:solidFill>
                <a:latin typeface="+mn-lt"/>
                <a:ea typeface="+mn-ea"/>
                <a:cs typeface="+mn-cs"/>
              </a:rPr>
              <a:t>may be created and deleted. Access control restrictions usually apply at the file</a:t>
            </a:r>
          </a:p>
          <a:p>
            <a:r>
              <a:rPr lang="en-US" sz="1200" kern="1200" baseline="0" dirty="0">
                <a:solidFill>
                  <a:schemeClr val="tx1"/>
                </a:solidFill>
                <a:latin typeface="+mn-lt"/>
                <a:ea typeface="+mn-ea"/>
                <a:cs typeface="+mn-cs"/>
              </a:rPr>
              <a:t>level. That is, in a shared system, users and programs are granted or denied access</a:t>
            </a:r>
          </a:p>
          <a:p>
            <a:r>
              <a:rPr lang="en-US" sz="1200" kern="1200" baseline="0" dirty="0">
                <a:solidFill>
                  <a:schemeClr val="tx1"/>
                </a:solidFill>
                <a:latin typeface="+mn-lt"/>
                <a:ea typeface="+mn-ea"/>
                <a:cs typeface="+mn-cs"/>
              </a:rPr>
              <a:t>to entire files. In some more sophisticated systems, such controls are enforced at the</a:t>
            </a:r>
          </a:p>
          <a:p>
            <a:r>
              <a:rPr lang="en-US" sz="1200" kern="1200" baseline="0" dirty="0">
                <a:solidFill>
                  <a:schemeClr val="tx1"/>
                </a:solidFill>
                <a:latin typeface="+mn-lt"/>
                <a:ea typeface="+mn-ea"/>
                <a:cs typeface="+mn-cs"/>
              </a:rPr>
              <a:t>record or even the field level.</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Some file systems are structured only in terms of fields, not records. In that</a:t>
            </a:r>
          </a:p>
          <a:p>
            <a:r>
              <a:rPr lang="en-US" sz="1200" kern="1200" baseline="0" dirty="0">
                <a:solidFill>
                  <a:schemeClr val="tx1"/>
                </a:solidFill>
                <a:latin typeface="+mn-lt"/>
                <a:ea typeface="+mn-ea"/>
                <a:cs typeface="+mn-cs"/>
              </a:rPr>
              <a:t>case, a file is a collection of fields.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a:t>
            </a:r>
            <a:r>
              <a:rPr lang="en-US" sz="1200" b="1" kern="1200" baseline="0" dirty="0">
                <a:solidFill>
                  <a:schemeClr val="tx1"/>
                </a:solidFill>
                <a:latin typeface="+mn-lt"/>
                <a:ea typeface="+mn-ea"/>
                <a:cs typeface="+mn-cs"/>
              </a:rPr>
              <a:t>database is a collection of related data. The essential aspects of a database</a:t>
            </a:r>
          </a:p>
          <a:p>
            <a:r>
              <a:rPr lang="en-US" sz="1200" kern="1200" baseline="0" dirty="0">
                <a:solidFill>
                  <a:schemeClr val="tx1"/>
                </a:solidFill>
                <a:latin typeface="+mn-lt"/>
                <a:ea typeface="+mn-ea"/>
                <a:cs typeface="+mn-cs"/>
              </a:rPr>
              <a:t>are that the relationships that exist among elements of data are explicit and that the</a:t>
            </a:r>
          </a:p>
          <a:p>
            <a:r>
              <a:rPr lang="en-US" sz="1200" kern="1200" baseline="0" dirty="0">
                <a:solidFill>
                  <a:schemeClr val="tx1"/>
                </a:solidFill>
                <a:latin typeface="+mn-lt"/>
                <a:ea typeface="+mn-ea"/>
                <a:cs typeface="+mn-cs"/>
              </a:rPr>
              <a:t>database is designed for use by a number of different applications. A database may</a:t>
            </a:r>
          </a:p>
          <a:p>
            <a:r>
              <a:rPr lang="en-US" sz="1200" kern="1200" baseline="0" dirty="0">
                <a:solidFill>
                  <a:schemeClr val="tx1"/>
                </a:solidFill>
                <a:latin typeface="+mn-lt"/>
                <a:ea typeface="+mn-ea"/>
                <a:cs typeface="+mn-cs"/>
              </a:rPr>
              <a:t>contain all of the information related to an organization or project, such as a business</a:t>
            </a:r>
          </a:p>
          <a:p>
            <a:r>
              <a:rPr lang="en-US" sz="1200" kern="1200" baseline="0" dirty="0">
                <a:solidFill>
                  <a:schemeClr val="tx1"/>
                </a:solidFill>
                <a:latin typeface="+mn-lt"/>
                <a:ea typeface="+mn-ea"/>
                <a:cs typeface="+mn-cs"/>
              </a:rPr>
              <a:t>or a scientific study. The database itself consists of one or more types of files. Usually,</a:t>
            </a:r>
          </a:p>
          <a:p>
            <a:r>
              <a:rPr lang="en-US" sz="1200" kern="1200" baseline="0" dirty="0">
                <a:solidFill>
                  <a:schemeClr val="tx1"/>
                </a:solidFill>
                <a:latin typeface="+mn-lt"/>
                <a:ea typeface="+mn-ea"/>
                <a:cs typeface="+mn-cs"/>
              </a:rPr>
              <a:t>there is a separate database management system that is independent of the operating</a:t>
            </a:r>
          </a:p>
          <a:p>
            <a:r>
              <a:rPr lang="en-US" sz="1200" kern="1200" baseline="0" dirty="0">
                <a:solidFill>
                  <a:schemeClr val="tx1"/>
                </a:solidFill>
                <a:latin typeface="+mn-lt"/>
                <a:ea typeface="+mn-ea"/>
                <a:cs typeface="+mn-cs"/>
              </a:rPr>
              <a:t>system, although that system may make use of some file management programs.</a:t>
            </a:r>
            <a:endParaRPr lang="en-NZ" dirty="0"/>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a:solidFill>
                  <a:schemeClr val="tx1"/>
                </a:solidFill>
                <a:latin typeface="+mn-lt"/>
                <a:ea typeface="+mn-ea"/>
                <a:cs typeface="+mn-cs"/>
              </a:rPr>
              <a:t>With contiguous allocation , a single contiguous set of blocks is allocated to a</a:t>
            </a:r>
          </a:p>
          <a:p>
            <a:r>
              <a:rPr lang="en-US" sz="1200" b="0" kern="1200" baseline="0" dirty="0">
                <a:solidFill>
                  <a:schemeClr val="tx1"/>
                </a:solidFill>
                <a:latin typeface="+mn-lt"/>
                <a:ea typeface="+mn-ea"/>
                <a:cs typeface="+mn-cs"/>
              </a:rPr>
              <a:t>file at the time of file creation ( Figure 12.9 ). Thus, this is a preallocation strategy,</a:t>
            </a:r>
          </a:p>
          <a:p>
            <a:r>
              <a:rPr lang="en-US" sz="1200" b="0" kern="1200" baseline="0" dirty="0">
                <a:solidFill>
                  <a:schemeClr val="tx1"/>
                </a:solidFill>
                <a:latin typeface="+mn-lt"/>
                <a:ea typeface="+mn-ea"/>
                <a:cs typeface="+mn-cs"/>
              </a:rPr>
              <a:t>using variable-size portions. The file allocation table needs just a single entry for</a:t>
            </a:r>
          </a:p>
          <a:p>
            <a:r>
              <a:rPr lang="en-US" sz="1200" b="0" kern="1200" baseline="0" dirty="0">
                <a:solidFill>
                  <a:schemeClr val="tx1"/>
                </a:solidFill>
                <a:latin typeface="+mn-lt"/>
                <a:ea typeface="+mn-ea"/>
                <a:cs typeface="+mn-cs"/>
              </a:rPr>
              <a:t>each file, showing the starting block and the length of the file. Contiguous allocation</a:t>
            </a:r>
          </a:p>
          <a:p>
            <a:r>
              <a:rPr lang="en-US" sz="1200" b="0" kern="1200" baseline="0" dirty="0">
                <a:solidFill>
                  <a:schemeClr val="tx1"/>
                </a:solidFill>
                <a:latin typeface="+mn-lt"/>
                <a:ea typeface="+mn-ea"/>
                <a:cs typeface="+mn-cs"/>
              </a:rPr>
              <a:t>is the best from the point of view of the individual sequential file. Multiple blocks</a:t>
            </a:r>
          </a:p>
          <a:p>
            <a:r>
              <a:rPr lang="en-US" sz="1200" b="0" kern="1200" baseline="0" dirty="0">
                <a:solidFill>
                  <a:schemeClr val="tx1"/>
                </a:solidFill>
                <a:latin typeface="+mn-lt"/>
                <a:ea typeface="+mn-ea"/>
                <a:cs typeface="+mn-cs"/>
              </a:rPr>
              <a:t>can be read in at a time to improve I/O performance for sequential processing. It is</a:t>
            </a:r>
          </a:p>
          <a:p>
            <a:r>
              <a:rPr lang="en-US" sz="1200" b="0" kern="1200" baseline="0" dirty="0">
                <a:solidFill>
                  <a:schemeClr val="tx1"/>
                </a:solidFill>
                <a:latin typeface="+mn-lt"/>
                <a:ea typeface="+mn-ea"/>
                <a:cs typeface="+mn-cs"/>
              </a:rPr>
              <a:t>also easy to retrieve a single block. For example, if a file starts at block </a:t>
            </a:r>
            <a:r>
              <a:rPr lang="en-US" sz="1200" b="0" i="1" kern="1200" baseline="0" dirty="0">
                <a:solidFill>
                  <a:schemeClr val="tx1"/>
                </a:solidFill>
                <a:latin typeface="+mn-lt"/>
                <a:ea typeface="+mn-ea"/>
                <a:cs typeface="+mn-cs"/>
              </a:rPr>
              <a:t>b , and the</a:t>
            </a:r>
          </a:p>
          <a:p>
            <a:r>
              <a:rPr lang="en-US" sz="1200" b="0" i="1" kern="1200" baseline="0" dirty="0">
                <a:solidFill>
                  <a:schemeClr val="tx1"/>
                </a:solidFill>
                <a:latin typeface="+mn-lt"/>
                <a:ea typeface="+mn-ea"/>
                <a:cs typeface="+mn-cs"/>
              </a:rPr>
              <a:t>i th block of the file is wanted, its location on secondary storage is simply b + i – 1.</a:t>
            </a:r>
          </a:p>
          <a:p>
            <a:r>
              <a:rPr lang="en-US" sz="1200" b="0" kern="1200" baseline="0" dirty="0">
                <a:solidFill>
                  <a:schemeClr val="tx1"/>
                </a:solidFill>
                <a:latin typeface="+mn-lt"/>
                <a:ea typeface="+mn-ea"/>
                <a:cs typeface="+mn-cs"/>
              </a:rPr>
              <a:t>Contiguous allocation presents some problems. External fragmentation will occur,</a:t>
            </a:r>
          </a:p>
          <a:p>
            <a:r>
              <a:rPr lang="en-US" sz="1200" b="0" kern="1200" baseline="0" dirty="0">
                <a:solidFill>
                  <a:schemeClr val="tx1"/>
                </a:solidFill>
                <a:latin typeface="+mn-lt"/>
                <a:ea typeface="+mn-ea"/>
                <a:cs typeface="+mn-cs"/>
              </a:rPr>
              <a:t>making it difficult to find contiguous blocks of space of sufficient length.</a:t>
            </a:r>
          </a:p>
          <a:p>
            <a:endParaRPr lang="en-US" b="0" dirty="0"/>
          </a:p>
          <a:p>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52</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At the opposite extreme from contiguous allocation is </a:t>
            </a:r>
            <a:r>
              <a:rPr lang="en-US" sz="1200" b="1" kern="1200" baseline="0" dirty="0">
                <a:solidFill>
                  <a:schemeClr val="tx1"/>
                </a:solidFill>
                <a:latin typeface="+mn-lt"/>
                <a:ea typeface="+mn-ea"/>
                <a:cs typeface="+mn-cs"/>
              </a:rPr>
              <a:t>chained allocation</a:t>
            </a:r>
          </a:p>
          <a:p>
            <a:r>
              <a:rPr lang="en-US" sz="1200" kern="1200" baseline="0" dirty="0">
                <a:solidFill>
                  <a:schemeClr val="tx1"/>
                </a:solidFill>
                <a:latin typeface="+mn-lt"/>
                <a:ea typeface="+mn-ea"/>
                <a:cs typeface="+mn-cs"/>
              </a:rPr>
              <a:t>( Figure 12.11 ). Typically, allocation is on an individual block basis. Each block contains</a:t>
            </a:r>
          </a:p>
          <a:p>
            <a:r>
              <a:rPr lang="en-US" sz="1200" kern="1200" baseline="0" dirty="0">
                <a:solidFill>
                  <a:schemeClr val="tx1"/>
                </a:solidFill>
                <a:latin typeface="+mn-lt"/>
                <a:ea typeface="+mn-ea"/>
                <a:cs typeface="+mn-cs"/>
              </a:rPr>
              <a:t>a pointer to the next block in the chain. Again, the file allocation table needs</a:t>
            </a:r>
          </a:p>
          <a:p>
            <a:r>
              <a:rPr lang="en-US" sz="1200" kern="1200" baseline="0" dirty="0">
                <a:solidFill>
                  <a:schemeClr val="tx1"/>
                </a:solidFill>
                <a:latin typeface="+mn-lt"/>
                <a:ea typeface="+mn-ea"/>
                <a:cs typeface="+mn-cs"/>
              </a:rPr>
              <a:t>just a single entry for each file, showing the starting block and the length of the</a:t>
            </a:r>
          </a:p>
          <a:p>
            <a:r>
              <a:rPr lang="en-US" sz="1200" kern="1200" baseline="0" dirty="0">
                <a:solidFill>
                  <a:schemeClr val="tx1"/>
                </a:solidFill>
                <a:latin typeface="+mn-lt"/>
                <a:ea typeface="+mn-ea"/>
                <a:cs typeface="+mn-cs"/>
              </a:rPr>
              <a:t>file. Although preallocation is possible, it is more common simply to allocate blocks</a:t>
            </a:r>
          </a:p>
          <a:p>
            <a:r>
              <a:rPr lang="en-US" sz="1200" kern="1200" baseline="0" dirty="0">
                <a:solidFill>
                  <a:schemeClr val="tx1"/>
                </a:solidFill>
                <a:latin typeface="+mn-lt"/>
                <a:ea typeface="+mn-ea"/>
                <a:cs typeface="+mn-cs"/>
              </a:rPr>
              <a:t>as needed. The selection of blocks is now a simple matter: Any free block can be</a:t>
            </a:r>
          </a:p>
          <a:p>
            <a:r>
              <a:rPr lang="en-US" sz="1200" kern="1200" baseline="0" dirty="0">
                <a:solidFill>
                  <a:schemeClr val="tx1"/>
                </a:solidFill>
                <a:latin typeface="+mn-lt"/>
                <a:ea typeface="+mn-ea"/>
                <a:cs typeface="+mn-cs"/>
              </a:rPr>
              <a:t>added to a chain. There is no external fragmentation to worry about because only</a:t>
            </a:r>
          </a:p>
          <a:p>
            <a:r>
              <a:rPr lang="en-US" sz="1200" kern="1200" baseline="0" dirty="0">
                <a:solidFill>
                  <a:schemeClr val="tx1"/>
                </a:solidFill>
                <a:latin typeface="+mn-lt"/>
                <a:ea typeface="+mn-ea"/>
                <a:cs typeface="+mn-cs"/>
              </a:rPr>
              <a:t>one block at a time is needed. This type of physical organization is best suited to</a:t>
            </a:r>
          </a:p>
          <a:p>
            <a:r>
              <a:rPr lang="en-US" sz="1200" kern="1200" baseline="0" dirty="0">
                <a:solidFill>
                  <a:schemeClr val="tx1"/>
                </a:solidFill>
                <a:latin typeface="+mn-lt"/>
                <a:ea typeface="+mn-ea"/>
                <a:cs typeface="+mn-cs"/>
              </a:rPr>
              <a:t>sequential files that are to be processed sequentially. To select an individual block</a:t>
            </a:r>
          </a:p>
          <a:p>
            <a:r>
              <a:rPr lang="en-US" sz="1200" kern="1200" baseline="0" dirty="0">
                <a:solidFill>
                  <a:schemeClr val="tx1"/>
                </a:solidFill>
                <a:latin typeface="+mn-lt"/>
                <a:ea typeface="+mn-ea"/>
                <a:cs typeface="+mn-cs"/>
              </a:rPr>
              <a:t>of a file requires tracing through the chain to the desired block.</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53</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One consequence of chaining, as described so far, is that there is no accommodation</a:t>
            </a:r>
          </a:p>
          <a:p>
            <a:r>
              <a:rPr lang="en-US" sz="1200" kern="1200" baseline="0" dirty="0">
                <a:solidFill>
                  <a:schemeClr val="tx1"/>
                </a:solidFill>
                <a:latin typeface="+mn-lt"/>
                <a:ea typeface="+mn-ea"/>
                <a:cs typeface="+mn-cs"/>
              </a:rPr>
              <a:t>of the principle of locality. Thus, if it is necessary to bring in several blocks of</a:t>
            </a:r>
          </a:p>
          <a:p>
            <a:r>
              <a:rPr lang="en-US" sz="1200" kern="1200" baseline="0" dirty="0">
                <a:solidFill>
                  <a:schemeClr val="tx1"/>
                </a:solidFill>
                <a:latin typeface="+mn-lt"/>
                <a:ea typeface="+mn-ea"/>
                <a:cs typeface="+mn-cs"/>
              </a:rPr>
              <a:t>a file at a time, as in sequential processing, then a series of accesses to different parts</a:t>
            </a:r>
          </a:p>
          <a:p>
            <a:r>
              <a:rPr lang="en-US" sz="1200" kern="1200" baseline="0" dirty="0">
                <a:solidFill>
                  <a:schemeClr val="tx1"/>
                </a:solidFill>
                <a:latin typeface="+mn-lt"/>
                <a:ea typeface="+mn-ea"/>
                <a:cs typeface="+mn-cs"/>
              </a:rPr>
              <a:t>of the disk are required. This is perhaps a more significant effect on a single-user</a:t>
            </a:r>
          </a:p>
          <a:p>
            <a:r>
              <a:rPr lang="en-US" sz="1200" kern="1200" baseline="0" dirty="0">
                <a:solidFill>
                  <a:schemeClr val="tx1"/>
                </a:solidFill>
                <a:latin typeface="+mn-lt"/>
                <a:ea typeface="+mn-ea"/>
                <a:cs typeface="+mn-cs"/>
              </a:rPr>
              <a:t>system but may also be of concern on a shared system. To overcome this problem,</a:t>
            </a:r>
          </a:p>
          <a:p>
            <a:r>
              <a:rPr lang="en-US" sz="1200" kern="1200" baseline="0" dirty="0">
                <a:solidFill>
                  <a:schemeClr val="tx1"/>
                </a:solidFill>
                <a:latin typeface="+mn-lt"/>
                <a:ea typeface="+mn-ea"/>
                <a:cs typeface="+mn-cs"/>
              </a:rPr>
              <a:t>some systems periodically consolidate files ( Figure 12.12 ).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54</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a:solidFill>
                  <a:schemeClr val="tx1"/>
                </a:solidFill>
                <a:latin typeface="+mn-lt"/>
                <a:ea typeface="+mn-ea"/>
                <a:cs typeface="+mn-cs"/>
              </a:rPr>
              <a:t>Indexed allocation addresses many of the problems of contiguous and chained</a:t>
            </a:r>
          </a:p>
          <a:p>
            <a:r>
              <a:rPr lang="en-US" sz="1200" kern="1200" baseline="0" dirty="0">
                <a:solidFill>
                  <a:schemeClr val="tx1"/>
                </a:solidFill>
                <a:latin typeface="+mn-lt"/>
                <a:ea typeface="+mn-ea"/>
                <a:cs typeface="+mn-cs"/>
              </a:rPr>
              <a:t>allocation. In this case, the file allocation table contains a separate one-level index for</a:t>
            </a:r>
          </a:p>
          <a:p>
            <a:r>
              <a:rPr lang="en-US" sz="1200" kern="1200" baseline="0" dirty="0">
                <a:solidFill>
                  <a:schemeClr val="tx1"/>
                </a:solidFill>
                <a:latin typeface="+mn-lt"/>
                <a:ea typeface="+mn-ea"/>
                <a:cs typeface="+mn-cs"/>
              </a:rPr>
              <a:t>each file; the index has one entry for each portion allocated to the file. Typically, the</a:t>
            </a:r>
          </a:p>
          <a:p>
            <a:r>
              <a:rPr lang="en-US" sz="1200" kern="1200" baseline="0" dirty="0">
                <a:solidFill>
                  <a:schemeClr val="tx1"/>
                </a:solidFill>
                <a:latin typeface="+mn-lt"/>
                <a:ea typeface="+mn-ea"/>
                <a:cs typeface="+mn-cs"/>
              </a:rPr>
              <a:t>file indexes are not physically stored as part of the file allocation table. Rather, the</a:t>
            </a:r>
          </a:p>
          <a:p>
            <a:r>
              <a:rPr lang="en-US" sz="1200" kern="1200" baseline="0" dirty="0">
                <a:solidFill>
                  <a:schemeClr val="tx1"/>
                </a:solidFill>
                <a:latin typeface="+mn-lt"/>
                <a:ea typeface="+mn-ea"/>
                <a:cs typeface="+mn-cs"/>
              </a:rPr>
              <a:t>file index for a file is kept in a separate block, and the entry for the file in the file allocation</a:t>
            </a:r>
          </a:p>
          <a:p>
            <a:r>
              <a:rPr lang="en-US" sz="1200" kern="1200" baseline="0" dirty="0">
                <a:solidFill>
                  <a:schemeClr val="tx1"/>
                </a:solidFill>
                <a:latin typeface="+mn-lt"/>
                <a:ea typeface="+mn-ea"/>
                <a:cs typeface="+mn-cs"/>
              </a:rPr>
              <a:t>table points to that block. Allocation may be on the basis of either fixed-size</a:t>
            </a:r>
          </a:p>
          <a:p>
            <a:r>
              <a:rPr lang="en-US" sz="1200" kern="1200" baseline="0" dirty="0">
                <a:solidFill>
                  <a:schemeClr val="tx1"/>
                </a:solidFill>
                <a:latin typeface="+mn-lt"/>
                <a:ea typeface="+mn-ea"/>
                <a:cs typeface="+mn-cs"/>
              </a:rPr>
              <a:t>blocks ( Figure 12.13 ) or variable-size portions ( Figure 12.14 ). Allocation by blocks</a:t>
            </a:r>
          </a:p>
          <a:p>
            <a:r>
              <a:rPr lang="en-US" sz="1200" kern="1200" baseline="0" dirty="0">
                <a:solidFill>
                  <a:schemeClr val="tx1"/>
                </a:solidFill>
                <a:latin typeface="+mn-lt"/>
                <a:ea typeface="+mn-ea"/>
                <a:cs typeface="+mn-cs"/>
              </a:rPr>
              <a:t>eliminates external fragmentation, whereas allocation by variable-size portions</a:t>
            </a:r>
          </a:p>
          <a:p>
            <a:r>
              <a:rPr lang="en-US" sz="1200" kern="1200" baseline="0" dirty="0">
                <a:solidFill>
                  <a:schemeClr val="tx1"/>
                </a:solidFill>
                <a:latin typeface="+mn-lt"/>
                <a:ea typeface="+mn-ea"/>
                <a:cs typeface="+mn-cs"/>
              </a:rPr>
              <a:t>improves locality. In either case, file consolidation may be done from time to time.</a:t>
            </a:r>
          </a:p>
          <a:p>
            <a:r>
              <a:rPr lang="en-US" sz="1200" kern="1200" baseline="0" dirty="0">
                <a:solidFill>
                  <a:schemeClr val="tx1"/>
                </a:solidFill>
                <a:latin typeface="+mn-lt"/>
                <a:ea typeface="+mn-ea"/>
                <a:cs typeface="+mn-cs"/>
              </a:rPr>
              <a:t>File consolidation reduces the size of the index in the case of variable-size portions,</a:t>
            </a:r>
          </a:p>
          <a:p>
            <a:r>
              <a:rPr lang="en-US" sz="1200" kern="1200" baseline="0" dirty="0">
                <a:solidFill>
                  <a:schemeClr val="tx1"/>
                </a:solidFill>
                <a:latin typeface="+mn-lt"/>
                <a:ea typeface="+mn-ea"/>
                <a:cs typeface="+mn-cs"/>
              </a:rPr>
              <a:t>but not in the case of block allocation. Indexed allocation supports both sequential</a:t>
            </a:r>
          </a:p>
          <a:p>
            <a:r>
              <a:rPr lang="en-US" sz="1200" kern="1200" baseline="0" dirty="0">
                <a:solidFill>
                  <a:schemeClr val="tx1"/>
                </a:solidFill>
                <a:latin typeface="+mn-lt"/>
                <a:ea typeface="+mn-ea"/>
                <a:cs typeface="+mn-cs"/>
              </a:rPr>
              <a:t>and direct access to the file and thus is the most popular form of file allocation.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57</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12.14</a:t>
            </a:r>
            <a:r>
              <a:rPr lang="en-US" baseline="0" dirty="0"/>
              <a:t>  Indexed allocation with Variable-Length Portions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58</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a:solidFill>
                  <a:schemeClr val="tx1"/>
                </a:solidFill>
                <a:latin typeface="+mn-lt"/>
                <a:ea typeface="+mn-ea"/>
                <a:cs typeface="+mn-cs"/>
              </a:rPr>
              <a:t>Just as the space that is allocated to files must be managed, so the space that is not</a:t>
            </a:r>
          </a:p>
          <a:p>
            <a:r>
              <a:rPr lang="en-US" sz="1200" b="0" kern="1200" baseline="0" dirty="0">
                <a:solidFill>
                  <a:schemeClr val="tx1"/>
                </a:solidFill>
                <a:latin typeface="+mn-lt"/>
                <a:ea typeface="+mn-ea"/>
                <a:cs typeface="+mn-cs"/>
              </a:rPr>
              <a:t>currently allocated to any file must be managed. To perform any of the file allocation</a:t>
            </a:r>
          </a:p>
          <a:p>
            <a:r>
              <a:rPr lang="en-US" sz="1200" b="0" kern="1200" baseline="0" dirty="0">
                <a:solidFill>
                  <a:schemeClr val="tx1"/>
                </a:solidFill>
                <a:latin typeface="+mn-lt"/>
                <a:ea typeface="+mn-ea"/>
                <a:cs typeface="+mn-cs"/>
              </a:rPr>
              <a:t>techniques described previously, it is necessary to know what blocks on the disk</a:t>
            </a:r>
          </a:p>
          <a:p>
            <a:r>
              <a:rPr lang="en-US" sz="1200" b="0" kern="1200" baseline="0" dirty="0">
                <a:solidFill>
                  <a:schemeClr val="tx1"/>
                </a:solidFill>
                <a:latin typeface="+mn-lt"/>
                <a:ea typeface="+mn-ea"/>
                <a:cs typeface="+mn-cs"/>
              </a:rPr>
              <a:t>are available. Thus we need a disk allocation table in addition to a file allocation</a:t>
            </a:r>
          </a:p>
          <a:p>
            <a:r>
              <a:rPr lang="en-US" sz="1200" b="0" kern="1200" baseline="0" dirty="0">
                <a:solidFill>
                  <a:schemeClr val="tx1"/>
                </a:solidFill>
                <a:latin typeface="+mn-lt"/>
                <a:ea typeface="+mn-ea"/>
                <a:cs typeface="+mn-cs"/>
              </a:rPr>
              <a:t>table. We discuss here a number of techniques that have been implemented.</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60</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mn-lt"/>
                <a:ea typeface="+mn-ea"/>
                <a:cs typeface="+mn-cs"/>
              </a:rPr>
              <a:t>This method uses a vector containing one bit for each block on the</a:t>
            </a:r>
          </a:p>
          <a:p>
            <a:r>
              <a:rPr lang="en-US" sz="1200" kern="1200" baseline="0" dirty="0">
                <a:solidFill>
                  <a:schemeClr val="tx1"/>
                </a:solidFill>
                <a:latin typeface="+mn-lt"/>
                <a:ea typeface="+mn-ea"/>
                <a:cs typeface="+mn-cs"/>
              </a:rPr>
              <a:t>disk. Each entry of a 0 corresponds to a free block, and each 1 corresponds to a</a:t>
            </a:r>
          </a:p>
          <a:p>
            <a:r>
              <a:rPr lang="en-US" sz="1200" kern="1200" baseline="0" dirty="0">
                <a:solidFill>
                  <a:schemeClr val="tx1"/>
                </a:solidFill>
                <a:latin typeface="+mn-lt"/>
                <a:ea typeface="+mn-ea"/>
                <a:cs typeface="+mn-cs"/>
              </a:rPr>
              <a:t>block in use. For example, for the disk layout of Figure 12.9 , a vector of length 35 is</a:t>
            </a:r>
          </a:p>
          <a:p>
            <a:r>
              <a:rPr lang="en-US" sz="1200" kern="1200" baseline="0" dirty="0">
                <a:solidFill>
                  <a:schemeClr val="tx1"/>
                </a:solidFill>
                <a:latin typeface="+mn-lt"/>
                <a:ea typeface="+mn-ea"/>
                <a:cs typeface="+mn-cs"/>
              </a:rPr>
              <a:t>needed and would have the following value: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00111000011111000011111111111011000</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bit table has the advantage that it is relatively easy to find one or a contiguous</a:t>
            </a:r>
          </a:p>
          <a:p>
            <a:r>
              <a:rPr lang="en-US" sz="1200" kern="1200" baseline="0" dirty="0">
                <a:solidFill>
                  <a:schemeClr val="tx1"/>
                </a:solidFill>
                <a:latin typeface="+mn-lt"/>
                <a:ea typeface="+mn-ea"/>
                <a:cs typeface="+mn-cs"/>
              </a:rPr>
              <a:t>group of free blocks. Thus, a bit table works well with any of the file</a:t>
            </a:r>
          </a:p>
          <a:p>
            <a:r>
              <a:rPr lang="en-US" sz="1200" kern="1200" baseline="0" dirty="0">
                <a:solidFill>
                  <a:schemeClr val="tx1"/>
                </a:solidFill>
                <a:latin typeface="+mn-lt"/>
                <a:ea typeface="+mn-ea"/>
                <a:cs typeface="+mn-cs"/>
              </a:rPr>
              <a:t>allocation methods outlined. Another advantage is that it is as small as possible.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However, it can still be sizable. The amount of memory (in bytes) required for a</a:t>
            </a:r>
          </a:p>
          <a:p>
            <a:r>
              <a:rPr lang="en-US" sz="1200" kern="1200" baseline="0" dirty="0">
                <a:solidFill>
                  <a:schemeClr val="tx1"/>
                </a:solidFill>
                <a:latin typeface="+mn-lt"/>
                <a:ea typeface="+mn-ea"/>
                <a:cs typeface="+mn-cs"/>
              </a:rPr>
              <a:t>block bitmap is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disk size in bytes/</a:t>
            </a:r>
          </a:p>
          <a:p>
            <a:r>
              <a:rPr lang="en-US" sz="1200" kern="1200" baseline="0" dirty="0">
                <a:solidFill>
                  <a:schemeClr val="tx1"/>
                </a:solidFill>
                <a:latin typeface="+mn-lt"/>
                <a:ea typeface="+mn-ea"/>
                <a:cs typeface="+mn-cs"/>
              </a:rPr>
              <a:t>8 * file system block size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Thus, for a 16-Gbyte disk with 512-byte blocks, the bit table occupies about</a:t>
            </a:r>
          </a:p>
          <a:p>
            <a:r>
              <a:rPr lang="en-US" sz="1200" kern="1200" baseline="0" dirty="0">
                <a:solidFill>
                  <a:schemeClr val="tx1"/>
                </a:solidFill>
                <a:latin typeface="+mn-lt"/>
                <a:ea typeface="+mn-ea"/>
                <a:cs typeface="+mn-cs"/>
              </a:rPr>
              <a:t>4 Mbytes. Can we spare 4 Mbytes of main memory for the bit table? If so, then the</a:t>
            </a:r>
          </a:p>
          <a:p>
            <a:r>
              <a:rPr lang="en-US" sz="1200" kern="1200" baseline="0" dirty="0">
                <a:solidFill>
                  <a:schemeClr val="tx1"/>
                </a:solidFill>
                <a:latin typeface="+mn-lt"/>
                <a:ea typeface="+mn-ea"/>
                <a:cs typeface="+mn-cs"/>
              </a:rPr>
              <a:t>bit table can be searched without the need for disk access. But even with today’s</a:t>
            </a:r>
          </a:p>
          <a:p>
            <a:r>
              <a:rPr lang="en-US" sz="1200" kern="1200" baseline="0" dirty="0">
                <a:solidFill>
                  <a:schemeClr val="tx1"/>
                </a:solidFill>
                <a:latin typeface="+mn-lt"/>
                <a:ea typeface="+mn-ea"/>
                <a:cs typeface="+mn-cs"/>
              </a:rPr>
              <a:t>memory sizes, 4 Mbytes is a hefty chunk of main memory to devote to a single function.</a:t>
            </a:r>
          </a:p>
          <a:p>
            <a:r>
              <a:rPr lang="en-US" sz="1200" kern="1200" baseline="0" dirty="0">
                <a:solidFill>
                  <a:schemeClr val="tx1"/>
                </a:solidFill>
                <a:latin typeface="+mn-lt"/>
                <a:ea typeface="+mn-ea"/>
                <a:cs typeface="+mn-cs"/>
              </a:rPr>
              <a:t>The alternative is to put the bit table on disk. But a 4-Mbyte bit table would</a:t>
            </a:r>
          </a:p>
          <a:p>
            <a:r>
              <a:rPr lang="en-US" sz="1200" kern="1200" baseline="0" dirty="0">
                <a:solidFill>
                  <a:schemeClr val="tx1"/>
                </a:solidFill>
                <a:latin typeface="+mn-lt"/>
                <a:ea typeface="+mn-ea"/>
                <a:cs typeface="+mn-cs"/>
              </a:rPr>
              <a:t>require about 8,000 disk blocks. We can’t afford to search that amount of disk space</a:t>
            </a:r>
          </a:p>
          <a:p>
            <a:r>
              <a:rPr lang="en-US" sz="1200" kern="1200" baseline="0" dirty="0">
                <a:solidFill>
                  <a:schemeClr val="tx1"/>
                </a:solidFill>
                <a:latin typeface="+mn-lt"/>
                <a:ea typeface="+mn-ea"/>
                <a:cs typeface="+mn-cs"/>
              </a:rPr>
              <a:t>every time a block is needed, so a bit table resident in memory is indicated.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Even when the bit table is in main memory, an exhaustive search of the table</a:t>
            </a:r>
          </a:p>
          <a:p>
            <a:r>
              <a:rPr lang="en-US" sz="1200" kern="1200" baseline="0" dirty="0">
                <a:solidFill>
                  <a:schemeClr val="tx1"/>
                </a:solidFill>
                <a:latin typeface="+mn-lt"/>
                <a:ea typeface="+mn-ea"/>
                <a:cs typeface="+mn-cs"/>
              </a:rPr>
              <a:t>can slow file system performance to an unacceptable degree. This is especially true</a:t>
            </a:r>
          </a:p>
          <a:p>
            <a:r>
              <a:rPr lang="en-US" sz="1200" kern="1200" baseline="0" dirty="0">
                <a:solidFill>
                  <a:schemeClr val="tx1"/>
                </a:solidFill>
                <a:latin typeface="+mn-lt"/>
                <a:ea typeface="+mn-ea"/>
                <a:cs typeface="+mn-cs"/>
              </a:rPr>
              <a:t>when the disk is nearly full and there are few free blocks remaining. Accordingly,</a:t>
            </a:r>
          </a:p>
          <a:p>
            <a:r>
              <a:rPr lang="en-US" sz="1200" kern="1200" baseline="0" dirty="0">
                <a:solidFill>
                  <a:schemeClr val="tx1"/>
                </a:solidFill>
                <a:latin typeface="+mn-lt"/>
                <a:ea typeface="+mn-ea"/>
                <a:cs typeface="+mn-cs"/>
              </a:rPr>
              <a:t>most file systems that use bit tables maintain auxiliary data structures that summarize</a:t>
            </a:r>
          </a:p>
          <a:p>
            <a:r>
              <a:rPr lang="en-US" sz="1200" kern="1200" baseline="0" dirty="0">
                <a:solidFill>
                  <a:schemeClr val="tx1"/>
                </a:solidFill>
                <a:latin typeface="+mn-lt"/>
                <a:ea typeface="+mn-ea"/>
                <a:cs typeface="+mn-cs"/>
              </a:rPr>
              <a:t>the contents of subranges of the bit table. For example, the table could be</a:t>
            </a:r>
          </a:p>
          <a:p>
            <a:r>
              <a:rPr lang="en-US" sz="1200" kern="1200" baseline="0" dirty="0">
                <a:solidFill>
                  <a:schemeClr val="tx1"/>
                </a:solidFill>
                <a:latin typeface="+mn-lt"/>
                <a:ea typeface="+mn-ea"/>
                <a:cs typeface="+mn-cs"/>
              </a:rPr>
              <a:t>divided logically into a number of equal-size subranges. A summary table could</a:t>
            </a:r>
          </a:p>
          <a:p>
            <a:r>
              <a:rPr lang="en-US" sz="1200" kern="1200" baseline="0" dirty="0">
                <a:solidFill>
                  <a:schemeClr val="tx1"/>
                </a:solidFill>
                <a:latin typeface="+mn-lt"/>
                <a:ea typeface="+mn-ea"/>
                <a:cs typeface="+mn-cs"/>
              </a:rPr>
              <a:t>include, for each subrange, the number of free blocks and the maximum-sized contiguous</a:t>
            </a:r>
          </a:p>
          <a:p>
            <a:r>
              <a:rPr lang="en-US" sz="1200" kern="1200" baseline="0" dirty="0">
                <a:solidFill>
                  <a:schemeClr val="tx1"/>
                </a:solidFill>
                <a:latin typeface="+mn-lt"/>
                <a:ea typeface="+mn-ea"/>
                <a:cs typeface="+mn-cs"/>
              </a:rPr>
              <a:t>number of free blocks. When the file system needs a number of contiguous</a:t>
            </a:r>
          </a:p>
          <a:p>
            <a:r>
              <a:rPr lang="en-US" sz="1200" kern="1200" baseline="0" dirty="0">
                <a:solidFill>
                  <a:schemeClr val="tx1"/>
                </a:solidFill>
                <a:latin typeface="+mn-lt"/>
                <a:ea typeface="+mn-ea"/>
                <a:cs typeface="+mn-cs"/>
              </a:rPr>
              <a:t>blocks, it can scan the summary table to find an appropriate subrange and then</a:t>
            </a:r>
          </a:p>
          <a:p>
            <a:r>
              <a:rPr lang="en-US" sz="1200" kern="1200" baseline="0" dirty="0">
                <a:solidFill>
                  <a:schemeClr val="tx1"/>
                </a:solidFill>
                <a:latin typeface="+mn-lt"/>
                <a:ea typeface="+mn-ea"/>
                <a:cs typeface="+mn-cs"/>
              </a:rPr>
              <a:t>search that subrange.</a:t>
            </a:r>
          </a:p>
          <a:p>
            <a:endParaRPr lang="en-US" sz="1200" kern="1200" baseline="0" dirty="0">
              <a:solidFill>
                <a:schemeClr val="tx1"/>
              </a:solidFill>
              <a:latin typeface="+mn-lt"/>
              <a:ea typeface="+mn-ea"/>
              <a:cs typeface="+mn-cs"/>
            </a:endParaRPr>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61</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free portions may be chained together by using</a:t>
            </a:r>
          </a:p>
          <a:p>
            <a:r>
              <a:rPr lang="en-US" sz="1200" kern="1200" baseline="0" dirty="0">
                <a:solidFill>
                  <a:schemeClr val="tx1"/>
                </a:solidFill>
                <a:latin typeface="+mn-lt"/>
                <a:ea typeface="+mn-ea"/>
                <a:cs typeface="+mn-cs"/>
              </a:rPr>
              <a:t>a pointer and length value in each free portion. This method has negligible space</a:t>
            </a:r>
          </a:p>
          <a:p>
            <a:r>
              <a:rPr lang="en-US" sz="1200" kern="1200" baseline="0" dirty="0">
                <a:solidFill>
                  <a:schemeClr val="tx1"/>
                </a:solidFill>
                <a:latin typeface="+mn-lt"/>
                <a:ea typeface="+mn-ea"/>
                <a:cs typeface="+mn-cs"/>
              </a:rPr>
              <a:t>overhead because there is no need for a disk allocation table, merely for a pointer to</a:t>
            </a:r>
          </a:p>
          <a:p>
            <a:r>
              <a:rPr lang="en-US" sz="1200" kern="1200" baseline="0" dirty="0">
                <a:solidFill>
                  <a:schemeClr val="tx1"/>
                </a:solidFill>
                <a:latin typeface="+mn-lt"/>
                <a:ea typeface="+mn-ea"/>
                <a:cs typeface="+mn-cs"/>
              </a:rPr>
              <a:t>the beginning of the chain and the length of the first portion. This method is suited</a:t>
            </a:r>
          </a:p>
          <a:p>
            <a:r>
              <a:rPr lang="en-US" sz="1200" kern="1200" baseline="0" dirty="0">
                <a:solidFill>
                  <a:schemeClr val="tx1"/>
                </a:solidFill>
                <a:latin typeface="+mn-lt"/>
                <a:ea typeface="+mn-ea"/>
                <a:cs typeface="+mn-cs"/>
              </a:rPr>
              <a:t>to all of the file allocation methods. If allocation is a block at a time, simply choose</a:t>
            </a:r>
          </a:p>
          <a:p>
            <a:r>
              <a:rPr lang="en-US" sz="1200" kern="1200" baseline="0" dirty="0">
                <a:solidFill>
                  <a:schemeClr val="tx1"/>
                </a:solidFill>
                <a:latin typeface="+mn-lt"/>
                <a:ea typeface="+mn-ea"/>
                <a:cs typeface="+mn-cs"/>
              </a:rPr>
              <a:t>the free block at the head of the chain and adjust the first pointer or length value.</a:t>
            </a:r>
          </a:p>
          <a:p>
            <a:r>
              <a:rPr lang="en-US" sz="1200" kern="1200" baseline="0" dirty="0">
                <a:solidFill>
                  <a:schemeClr val="tx1"/>
                </a:solidFill>
                <a:latin typeface="+mn-lt"/>
                <a:ea typeface="+mn-ea"/>
                <a:cs typeface="+mn-cs"/>
              </a:rPr>
              <a:t>If allocation is by variable-length portion, a first-fit algorithm may be used: The</a:t>
            </a:r>
          </a:p>
          <a:p>
            <a:r>
              <a:rPr lang="en-US" sz="1200" kern="1200" baseline="0" dirty="0">
                <a:solidFill>
                  <a:schemeClr val="tx1"/>
                </a:solidFill>
                <a:latin typeface="+mn-lt"/>
                <a:ea typeface="+mn-ea"/>
                <a:cs typeface="+mn-cs"/>
              </a:rPr>
              <a:t>headers from the portions are fetched one at a time to determine the next suitable</a:t>
            </a:r>
          </a:p>
          <a:p>
            <a:r>
              <a:rPr lang="en-US" sz="1200" kern="1200" baseline="0" dirty="0">
                <a:solidFill>
                  <a:schemeClr val="tx1"/>
                </a:solidFill>
                <a:latin typeface="+mn-lt"/>
                <a:ea typeface="+mn-ea"/>
                <a:cs typeface="+mn-cs"/>
              </a:rPr>
              <a:t>free portion in the chain. Again, pointer and length values are adjusted.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This method has its own problems. After some use, the disk will become quite</a:t>
            </a:r>
          </a:p>
          <a:p>
            <a:r>
              <a:rPr lang="en-US" sz="1200" kern="1200" baseline="0" dirty="0">
                <a:solidFill>
                  <a:schemeClr val="tx1"/>
                </a:solidFill>
                <a:latin typeface="+mn-lt"/>
                <a:ea typeface="+mn-ea"/>
                <a:cs typeface="+mn-cs"/>
              </a:rPr>
              <a:t>fragmented and many portions will be a single block long. Also note that every</a:t>
            </a:r>
          </a:p>
          <a:p>
            <a:r>
              <a:rPr lang="en-US" sz="1200" kern="1200" baseline="0" dirty="0">
                <a:solidFill>
                  <a:schemeClr val="tx1"/>
                </a:solidFill>
                <a:latin typeface="+mn-lt"/>
                <a:ea typeface="+mn-ea"/>
                <a:cs typeface="+mn-cs"/>
              </a:rPr>
              <a:t>time you allocate a block, you need to read the block first to recover the pointer to</a:t>
            </a:r>
          </a:p>
          <a:p>
            <a:r>
              <a:rPr lang="en-US" sz="1200" kern="1200" baseline="0" dirty="0">
                <a:solidFill>
                  <a:schemeClr val="tx1"/>
                </a:solidFill>
                <a:latin typeface="+mn-lt"/>
                <a:ea typeface="+mn-ea"/>
                <a:cs typeface="+mn-cs"/>
              </a:rPr>
              <a:t>the new first free block before writing data to that block. If many individual blocks</a:t>
            </a:r>
          </a:p>
          <a:p>
            <a:r>
              <a:rPr lang="en-US" sz="1200" kern="1200" baseline="0" dirty="0">
                <a:solidFill>
                  <a:schemeClr val="tx1"/>
                </a:solidFill>
                <a:latin typeface="+mn-lt"/>
                <a:ea typeface="+mn-ea"/>
                <a:cs typeface="+mn-cs"/>
              </a:rPr>
              <a:t>need to be allocated at one time for a file operation, this greatly slows file creation.</a:t>
            </a:r>
          </a:p>
          <a:p>
            <a:r>
              <a:rPr lang="en-US" sz="1200" kern="1200" baseline="0" dirty="0">
                <a:solidFill>
                  <a:schemeClr val="tx1"/>
                </a:solidFill>
                <a:latin typeface="+mn-lt"/>
                <a:ea typeface="+mn-ea"/>
                <a:cs typeface="+mn-cs"/>
              </a:rPr>
              <a:t>Similarly, deleting highly fragmented files is very time consuming.</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63</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indexing approach treats free space as a file and uses an index table</a:t>
            </a:r>
          </a:p>
          <a:p>
            <a:r>
              <a:rPr lang="en-US" sz="1200" kern="1200" baseline="0" dirty="0">
                <a:solidFill>
                  <a:schemeClr val="tx1"/>
                </a:solidFill>
                <a:latin typeface="+mn-lt"/>
                <a:ea typeface="+mn-ea"/>
                <a:cs typeface="+mn-cs"/>
              </a:rPr>
              <a:t>as described under file allocation. For efficiency, the index should be on the basis</a:t>
            </a:r>
          </a:p>
          <a:p>
            <a:r>
              <a:rPr lang="en-US" sz="1200" kern="1200" baseline="0" dirty="0">
                <a:solidFill>
                  <a:schemeClr val="tx1"/>
                </a:solidFill>
                <a:latin typeface="+mn-lt"/>
                <a:ea typeface="+mn-ea"/>
                <a:cs typeface="+mn-cs"/>
              </a:rPr>
              <a:t>of variable-size portions rather than blocks. Thus, there is one entry in the table for</a:t>
            </a:r>
          </a:p>
          <a:p>
            <a:r>
              <a:rPr lang="en-US" sz="1200" kern="1200" baseline="0" dirty="0">
                <a:solidFill>
                  <a:schemeClr val="tx1"/>
                </a:solidFill>
                <a:latin typeface="+mn-lt"/>
                <a:ea typeface="+mn-ea"/>
                <a:cs typeface="+mn-cs"/>
              </a:rPr>
              <a:t>every free portion on the disk. This approach provides efficient support for all of</a:t>
            </a:r>
          </a:p>
          <a:p>
            <a:r>
              <a:rPr lang="en-US" sz="1200" kern="1200" baseline="0" dirty="0">
                <a:solidFill>
                  <a:schemeClr val="tx1"/>
                </a:solidFill>
                <a:latin typeface="+mn-lt"/>
                <a:ea typeface="+mn-ea"/>
                <a:cs typeface="+mn-cs"/>
              </a:rPr>
              <a:t>the file allocation methods.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64</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mn-lt"/>
                <a:ea typeface="+mn-ea"/>
                <a:cs typeface="+mn-cs"/>
              </a:rPr>
              <a:t>In this method, each block is assigned a number sequentially</a:t>
            </a:r>
          </a:p>
          <a:p>
            <a:r>
              <a:rPr lang="en-US" sz="1200" kern="1200" baseline="0" dirty="0">
                <a:solidFill>
                  <a:schemeClr val="tx1"/>
                </a:solidFill>
                <a:latin typeface="+mn-lt"/>
                <a:ea typeface="+mn-ea"/>
                <a:cs typeface="+mn-cs"/>
              </a:rPr>
              <a:t>and the list of the numbers of all free blocks is maintained in a reserved portion of</a:t>
            </a:r>
          </a:p>
          <a:p>
            <a:r>
              <a:rPr lang="en-US" sz="1200" kern="1200" baseline="0" dirty="0">
                <a:solidFill>
                  <a:schemeClr val="tx1"/>
                </a:solidFill>
                <a:latin typeface="+mn-lt"/>
                <a:ea typeface="+mn-ea"/>
                <a:cs typeface="+mn-cs"/>
              </a:rPr>
              <a:t>the disk. Depending on the size of the disk, either 24 or 32 bits will be needed to</a:t>
            </a:r>
          </a:p>
          <a:p>
            <a:r>
              <a:rPr lang="en-US" sz="1200" kern="1200" baseline="0" dirty="0">
                <a:solidFill>
                  <a:schemeClr val="tx1"/>
                </a:solidFill>
                <a:latin typeface="+mn-lt"/>
                <a:ea typeface="+mn-ea"/>
                <a:cs typeface="+mn-cs"/>
              </a:rPr>
              <a:t>store a single block number, so the size of the free block list is 24 or 32 times the size</a:t>
            </a:r>
          </a:p>
          <a:p>
            <a:r>
              <a:rPr lang="en-US" sz="1200" kern="1200" baseline="0" dirty="0">
                <a:solidFill>
                  <a:schemeClr val="tx1"/>
                </a:solidFill>
                <a:latin typeface="+mn-lt"/>
                <a:ea typeface="+mn-ea"/>
                <a:cs typeface="+mn-cs"/>
              </a:rPr>
              <a:t>of the corresponding bit table and thus must be stored on disk rather than in main</a:t>
            </a:r>
          </a:p>
          <a:p>
            <a:r>
              <a:rPr lang="en-US" sz="1200" kern="1200" baseline="0" dirty="0">
                <a:solidFill>
                  <a:schemeClr val="tx1"/>
                </a:solidFill>
                <a:latin typeface="+mn-lt"/>
                <a:ea typeface="+mn-ea"/>
                <a:cs typeface="+mn-cs"/>
              </a:rPr>
              <a:t>memory. However, this is a satisfactory method.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Consider the following points: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The space on disk devoted to the free block list is less than 1% of the total disk</a:t>
            </a:r>
          </a:p>
          <a:p>
            <a:r>
              <a:rPr lang="en-US" sz="1200" kern="1200" baseline="0" dirty="0">
                <a:solidFill>
                  <a:schemeClr val="tx1"/>
                </a:solidFill>
                <a:latin typeface="+mn-lt"/>
                <a:ea typeface="+mn-ea"/>
                <a:cs typeface="+mn-cs"/>
              </a:rPr>
              <a:t>space. If a 32-bit block number is used, then the space penalty is 4 bytes for</a:t>
            </a:r>
          </a:p>
          <a:p>
            <a:r>
              <a:rPr lang="en-US" sz="1200" kern="1200" baseline="0" dirty="0">
                <a:solidFill>
                  <a:schemeClr val="tx1"/>
                </a:solidFill>
                <a:latin typeface="+mn-lt"/>
                <a:ea typeface="+mn-ea"/>
                <a:cs typeface="+mn-cs"/>
              </a:rPr>
              <a:t>every 512-byte block.</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Although the free block list is too large to store in main memory, there are</a:t>
            </a:r>
          </a:p>
          <a:p>
            <a:r>
              <a:rPr lang="en-US" sz="1200" kern="1200" baseline="0" dirty="0">
                <a:solidFill>
                  <a:schemeClr val="tx1"/>
                </a:solidFill>
                <a:latin typeface="+mn-lt"/>
                <a:ea typeface="+mn-ea"/>
                <a:cs typeface="+mn-cs"/>
              </a:rPr>
              <a:t>two effective techniques for storing a small part of the list in main memory.</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a. The list can be treated as a push-down stack (Appendix 1B) with the first</a:t>
            </a:r>
          </a:p>
          <a:p>
            <a:r>
              <a:rPr lang="en-US" sz="1200" kern="1200" baseline="0" dirty="0">
                <a:solidFill>
                  <a:schemeClr val="tx1"/>
                </a:solidFill>
                <a:latin typeface="+mn-lt"/>
                <a:ea typeface="+mn-ea"/>
                <a:cs typeface="+mn-cs"/>
              </a:rPr>
              <a:t>few thousand elements of the stack kept in main memory. When a new</a:t>
            </a:r>
          </a:p>
          <a:p>
            <a:r>
              <a:rPr lang="en-US" sz="1200" kern="1200" baseline="0" dirty="0">
                <a:solidFill>
                  <a:schemeClr val="tx1"/>
                </a:solidFill>
                <a:latin typeface="+mn-lt"/>
                <a:ea typeface="+mn-ea"/>
                <a:cs typeface="+mn-cs"/>
              </a:rPr>
              <a:t>block is allocated, it is popped from the top of the stack, which is in main</a:t>
            </a:r>
          </a:p>
          <a:p>
            <a:r>
              <a:rPr lang="en-US" sz="1200" kern="1200" baseline="0" dirty="0">
                <a:solidFill>
                  <a:schemeClr val="tx1"/>
                </a:solidFill>
                <a:latin typeface="+mn-lt"/>
                <a:ea typeface="+mn-ea"/>
                <a:cs typeface="+mn-cs"/>
              </a:rPr>
              <a:t>memory. Similarly, when a block is deallocated, it is pushed onto the stack.</a:t>
            </a:r>
          </a:p>
          <a:p>
            <a:r>
              <a:rPr lang="en-US" sz="1200" kern="1200" baseline="0" dirty="0">
                <a:solidFill>
                  <a:schemeClr val="tx1"/>
                </a:solidFill>
                <a:latin typeface="+mn-lt"/>
                <a:ea typeface="+mn-ea"/>
                <a:cs typeface="+mn-cs"/>
              </a:rPr>
              <a:t>There only has to be a transfer between disk and main memory when the</a:t>
            </a:r>
          </a:p>
          <a:p>
            <a:r>
              <a:rPr lang="en-US" sz="1200" kern="1200" baseline="0" dirty="0">
                <a:solidFill>
                  <a:schemeClr val="tx1"/>
                </a:solidFill>
                <a:latin typeface="+mn-lt"/>
                <a:ea typeface="+mn-ea"/>
                <a:cs typeface="+mn-cs"/>
              </a:rPr>
              <a:t>in-memory portion of the stack becomes either full or empty. Thus, this</a:t>
            </a:r>
          </a:p>
          <a:p>
            <a:r>
              <a:rPr lang="en-US" sz="1200" kern="1200" baseline="0" dirty="0">
                <a:solidFill>
                  <a:schemeClr val="tx1"/>
                </a:solidFill>
                <a:latin typeface="+mn-lt"/>
                <a:ea typeface="+mn-ea"/>
                <a:cs typeface="+mn-cs"/>
              </a:rPr>
              <a:t>technique gives almost zero-time access most of the time.</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b. The list can be treated as a FIFO queue, with a few thousand entries from</a:t>
            </a:r>
          </a:p>
          <a:p>
            <a:r>
              <a:rPr lang="en-US" sz="1200" kern="1200" baseline="0" dirty="0">
                <a:solidFill>
                  <a:schemeClr val="tx1"/>
                </a:solidFill>
                <a:latin typeface="+mn-lt"/>
                <a:ea typeface="+mn-ea"/>
                <a:cs typeface="+mn-cs"/>
              </a:rPr>
              <a:t>both the head and the tail of the queue in main memory. A block is allocated</a:t>
            </a:r>
          </a:p>
          <a:p>
            <a:r>
              <a:rPr lang="en-US" sz="1200" kern="1200" baseline="0" dirty="0">
                <a:solidFill>
                  <a:schemeClr val="tx1"/>
                </a:solidFill>
                <a:latin typeface="+mn-lt"/>
                <a:ea typeface="+mn-ea"/>
                <a:cs typeface="+mn-cs"/>
              </a:rPr>
              <a:t>by taking the first entry from the head of the queue and deallocated</a:t>
            </a:r>
          </a:p>
          <a:p>
            <a:r>
              <a:rPr lang="en-US" sz="1200" kern="1200" baseline="0" dirty="0">
                <a:solidFill>
                  <a:schemeClr val="tx1"/>
                </a:solidFill>
                <a:latin typeface="+mn-lt"/>
                <a:ea typeface="+mn-ea"/>
                <a:cs typeface="+mn-cs"/>
              </a:rPr>
              <a:t>by adding it to the end of the tail of the queue. There only has to be a transfer</a:t>
            </a:r>
          </a:p>
          <a:p>
            <a:r>
              <a:rPr lang="en-US" sz="1200" kern="1200" baseline="0" dirty="0">
                <a:solidFill>
                  <a:schemeClr val="tx1"/>
                </a:solidFill>
                <a:latin typeface="+mn-lt"/>
                <a:ea typeface="+mn-ea"/>
                <a:cs typeface="+mn-cs"/>
              </a:rPr>
              <a:t>between disk and main memory when either the in-memory portion of</a:t>
            </a:r>
          </a:p>
          <a:p>
            <a:r>
              <a:rPr lang="en-US" sz="1200" kern="1200" baseline="0" dirty="0">
                <a:solidFill>
                  <a:schemeClr val="tx1"/>
                </a:solidFill>
                <a:latin typeface="+mn-lt"/>
                <a:ea typeface="+mn-ea"/>
                <a:cs typeface="+mn-cs"/>
              </a:rPr>
              <a:t>the head of the queue becomes empty or the in-memory portion of the tail</a:t>
            </a:r>
          </a:p>
          <a:p>
            <a:r>
              <a:rPr lang="en-US" sz="1200" kern="1200" baseline="0" dirty="0">
                <a:solidFill>
                  <a:schemeClr val="tx1"/>
                </a:solidFill>
                <a:latin typeface="+mn-lt"/>
                <a:ea typeface="+mn-ea"/>
                <a:cs typeface="+mn-cs"/>
              </a:rPr>
              <a:t>of the queue becomes full.</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either of the strategies listed in the preceding point (stack or FIFO queue),</a:t>
            </a:r>
          </a:p>
          <a:p>
            <a:r>
              <a:rPr lang="en-US" sz="1200" kern="1200" baseline="0" dirty="0">
                <a:solidFill>
                  <a:schemeClr val="tx1"/>
                </a:solidFill>
                <a:latin typeface="+mn-lt"/>
                <a:ea typeface="+mn-ea"/>
                <a:cs typeface="+mn-cs"/>
              </a:rPr>
              <a:t>a background thread can slowly sort the in-memory list or lists to facilitate contiguous</a:t>
            </a:r>
          </a:p>
          <a:p>
            <a:r>
              <a:rPr lang="en-US" sz="1200" kern="1200" baseline="0" dirty="0">
                <a:solidFill>
                  <a:schemeClr val="tx1"/>
                </a:solidFill>
                <a:latin typeface="+mn-lt"/>
                <a:ea typeface="+mn-ea"/>
                <a:cs typeface="+mn-cs"/>
              </a:rPr>
              <a:t>allocation.</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A file management system is that set of system software that provides services to</a:t>
            </a:r>
          </a:p>
          <a:p>
            <a:r>
              <a:rPr lang="en-US" sz="1200" kern="1200" baseline="0" dirty="0">
                <a:solidFill>
                  <a:schemeClr val="tx1"/>
                </a:solidFill>
                <a:latin typeface="+mn-lt"/>
                <a:ea typeface="+mn-ea"/>
                <a:cs typeface="+mn-cs"/>
              </a:rPr>
              <a:t>users and applications in the use of files. Typically, the only way that a user or application</a:t>
            </a:r>
          </a:p>
          <a:p>
            <a:r>
              <a:rPr lang="en-US" sz="1200" kern="1200" baseline="0" dirty="0">
                <a:solidFill>
                  <a:schemeClr val="tx1"/>
                </a:solidFill>
                <a:latin typeface="+mn-lt"/>
                <a:ea typeface="+mn-ea"/>
                <a:cs typeface="+mn-cs"/>
              </a:rPr>
              <a:t>may access files is through the file management system. This relieves the user</a:t>
            </a:r>
          </a:p>
          <a:p>
            <a:r>
              <a:rPr lang="en-US" sz="1200" kern="1200" baseline="0" dirty="0">
                <a:solidFill>
                  <a:schemeClr val="tx1"/>
                </a:solidFill>
                <a:latin typeface="+mn-lt"/>
                <a:ea typeface="+mn-ea"/>
                <a:cs typeface="+mn-cs"/>
              </a:rPr>
              <a:t>or programmer of the necessity of developing special-purpose software for each</a:t>
            </a:r>
          </a:p>
          <a:p>
            <a:r>
              <a:rPr lang="en-US" sz="1200" kern="1200" baseline="0" dirty="0">
                <a:solidFill>
                  <a:schemeClr val="tx1"/>
                </a:solidFill>
                <a:latin typeface="+mn-lt"/>
                <a:ea typeface="+mn-ea"/>
                <a:cs typeface="+mn-cs"/>
              </a:rPr>
              <a:t>application and provides the system with a consistent, well-defined means of controlling</a:t>
            </a:r>
          </a:p>
          <a:p>
            <a:r>
              <a:rPr lang="en-US" sz="1200" kern="1200" baseline="0" dirty="0">
                <a:solidFill>
                  <a:schemeClr val="tx1"/>
                </a:solidFill>
                <a:latin typeface="+mn-lt"/>
                <a:ea typeface="+mn-ea"/>
                <a:cs typeface="+mn-cs"/>
              </a:rPr>
              <a:t>its most important asset. [GROS86] suggests the following objectives for a</a:t>
            </a:r>
          </a:p>
          <a:p>
            <a:r>
              <a:rPr lang="en-US" sz="1200" kern="1200" baseline="0" dirty="0">
                <a:solidFill>
                  <a:schemeClr val="tx1"/>
                </a:solidFill>
                <a:latin typeface="+mn-lt"/>
                <a:ea typeface="+mn-ea"/>
                <a:cs typeface="+mn-cs"/>
              </a:rPr>
              <a:t>file management 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To meet the data management needs and requirements of the user, which include</a:t>
            </a:r>
          </a:p>
          <a:p>
            <a:r>
              <a:rPr lang="en-US" sz="1200" kern="1200" baseline="0" dirty="0">
                <a:solidFill>
                  <a:schemeClr val="tx1"/>
                </a:solidFill>
                <a:latin typeface="+mn-lt"/>
                <a:ea typeface="+mn-ea"/>
                <a:cs typeface="+mn-cs"/>
              </a:rPr>
              <a:t>storage of data and the ability to perform the aforementioned operations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To guarantee, to the extent possible, that the data in the file are valid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To optimize performance, both from the system point of view in terms of</a:t>
            </a:r>
          </a:p>
          <a:p>
            <a:r>
              <a:rPr lang="en-US" sz="1200" kern="1200" baseline="0" dirty="0">
                <a:solidFill>
                  <a:schemeClr val="tx1"/>
                </a:solidFill>
                <a:latin typeface="+mn-lt"/>
                <a:ea typeface="+mn-ea"/>
                <a:cs typeface="+mn-cs"/>
              </a:rPr>
              <a:t>overall throughput and from the user’s point of view in terms of response time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To provide I/O support for a variety of storage device types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To minimize or eliminate the potential for lost or destroyed data</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To provide a standardized set of I/O interface routines to user processes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To provide I/O support for multiple users, in the case of multiple-user systems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term </a:t>
            </a:r>
            <a:r>
              <a:rPr lang="en-US" sz="1200" i="1" kern="1200" baseline="0" dirty="0">
                <a:solidFill>
                  <a:schemeClr val="tx1"/>
                </a:solidFill>
                <a:latin typeface="+mn-lt"/>
                <a:ea typeface="+mn-ea"/>
                <a:cs typeface="+mn-cs"/>
              </a:rPr>
              <a:t>volume is used somewhat differently by different operating systems and</a:t>
            </a:r>
          </a:p>
          <a:p>
            <a:r>
              <a:rPr lang="en-US" sz="1200" kern="1200" baseline="0" dirty="0">
                <a:solidFill>
                  <a:schemeClr val="tx1"/>
                </a:solidFill>
                <a:latin typeface="+mn-lt"/>
                <a:ea typeface="+mn-ea"/>
                <a:cs typeface="+mn-cs"/>
              </a:rPr>
              <a:t>file management systems, but in essence a volume is a logical disk. [CARR05]</a:t>
            </a:r>
          </a:p>
          <a:p>
            <a:r>
              <a:rPr lang="en-US" sz="1200" kern="1200" baseline="0" dirty="0">
                <a:solidFill>
                  <a:schemeClr val="tx1"/>
                </a:solidFill>
                <a:latin typeface="+mn-lt"/>
                <a:ea typeface="+mn-ea"/>
                <a:cs typeface="+mn-cs"/>
              </a:rPr>
              <a:t>defines a volume as follows:</a:t>
            </a:r>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Volume: A collection of addressable sectors in secondary memory that an OS or</a:t>
            </a:r>
          </a:p>
          <a:p>
            <a:r>
              <a:rPr lang="en-US" sz="1200" kern="1200" baseline="0" dirty="0">
                <a:solidFill>
                  <a:schemeClr val="tx1"/>
                </a:solidFill>
                <a:latin typeface="+mn-lt"/>
                <a:ea typeface="+mn-ea"/>
                <a:cs typeface="+mn-cs"/>
              </a:rPr>
              <a:t>application can use for data storage. The sectors in a volume need not be consecutive</a:t>
            </a:r>
          </a:p>
          <a:p>
            <a:r>
              <a:rPr lang="en-US" sz="1200" kern="1200" baseline="0" dirty="0">
                <a:solidFill>
                  <a:schemeClr val="tx1"/>
                </a:solidFill>
                <a:latin typeface="+mn-lt"/>
                <a:ea typeface="+mn-ea"/>
                <a:cs typeface="+mn-cs"/>
              </a:rPr>
              <a:t>on a physical storage device; instead, they need only appear that way to</a:t>
            </a:r>
          </a:p>
          <a:p>
            <a:r>
              <a:rPr lang="en-US" sz="1200" kern="1200" baseline="0" dirty="0">
                <a:solidFill>
                  <a:schemeClr val="tx1"/>
                </a:solidFill>
                <a:latin typeface="+mn-lt"/>
                <a:ea typeface="+mn-ea"/>
                <a:cs typeface="+mn-cs"/>
              </a:rPr>
              <a:t>the OS or application. A volume may be the result of assembling and merging</a:t>
            </a:r>
          </a:p>
          <a:p>
            <a:r>
              <a:rPr lang="en-US" sz="1200" kern="1200" baseline="0" dirty="0">
                <a:solidFill>
                  <a:schemeClr val="tx1"/>
                </a:solidFill>
                <a:latin typeface="+mn-lt"/>
                <a:ea typeface="+mn-ea"/>
                <a:cs typeface="+mn-cs"/>
              </a:rPr>
              <a:t>smaller volumes.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the simplest case, a single disk equals one volume. Frequently, a disk is</a:t>
            </a:r>
          </a:p>
          <a:p>
            <a:r>
              <a:rPr lang="en-US" sz="1200" kern="1200" baseline="0" dirty="0">
                <a:solidFill>
                  <a:schemeClr val="tx1"/>
                </a:solidFill>
                <a:latin typeface="+mn-lt"/>
                <a:ea typeface="+mn-ea"/>
                <a:cs typeface="+mn-cs"/>
              </a:rPr>
              <a:t>divided into partitions, with each partition functioning as a separate volume. It is</a:t>
            </a:r>
          </a:p>
          <a:p>
            <a:r>
              <a:rPr lang="en-US" sz="1200" kern="1200" baseline="0" dirty="0">
                <a:solidFill>
                  <a:schemeClr val="tx1"/>
                </a:solidFill>
                <a:latin typeface="+mn-lt"/>
                <a:ea typeface="+mn-ea"/>
                <a:cs typeface="+mn-cs"/>
              </a:rPr>
              <a:t>also common to treat multiple disks as a single volume or partitions on multiple</a:t>
            </a:r>
          </a:p>
          <a:p>
            <a:r>
              <a:rPr lang="en-US" sz="1200" kern="1200" baseline="0" dirty="0">
                <a:solidFill>
                  <a:schemeClr val="tx1"/>
                </a:solidFill>
                <a:latin typeface="+mn-lt"/>
                <a:ea typeface="+mn-ea"/>
                <a:cs typeface="+mn-cs"/>
              </a:rPr>
              <a:t>disks as a single volume.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66</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NZ" b="1" dirty="0"/>
              <a:t>Regular, or ordinary: </a:t>
            </a:r>
            <a:r>
              <a:rPr lang="en-NZ" dirty="0"/>
              <a:t>Contains arbitrary data in zero or more data blocks.</a:t>
            </a:r>
          </a:p>
          <a:p>
            <a:pPr lvl="1">
              <a:buFont typeface="Arial" pitchFamily="34" charset="0"/>
              <a:buChar char="•"/>
            </a:pPr>
            <a:r>
              <a:rPr lang="en-NZ" dirty="0"/>
              <a:t> Regular files contain information entered in them by a user, an application program, or a system utility program. </a:t>
            </a:r>
          </a:p>
          <a:p>
            <a:pPr lvl="1">
              <a:buFont typeface="Arial" pitchFamily="34" charset="0"/>
              <a:buChar char="•"/>
            </a:pPr>
            <a:r>
              <a:rPr lang="en-NZ" dirty="0"/>
              <a:t> The file system does not impose any internal structure to a regular file but treats it as a stream of bytes.</a:t>
            </a:r>
          </a:p>
          <a:p>
            <a:pPr lvl="0">
              <a:buFont typeface="Arial" pitchFamily="34" charset="0"/>
              <a:buNone/>
            </a:pPr>
            <a:endParaRPr lang="en-NZ" dirty="0"/>
          </a:p>
          <a:p>
            <a:pPr lvl="0">
              <a:buFont typeface="Arial" pitchFamily="34" charset="0"/>
              <a:buNone/>
            </a:pPr>
            <a:r>
              <a:rPr lang="en-NZ" b="1" dirty="0"/>
              <a:t>Directory: </a:t>
            </a:r>
            <a:r>
              <a:rPr lang="en-NZ" dirty="0"/>
              <a:t>Contains a list of file names plus pointers to associated </a:t>
            </a:r>
            <a:r>
              <a:rPr lang="en-NZ" dirty="0" err="1"/>
              <a:t>inodes</a:t>
            </a:r>
            <a:r>
              <a:rPr lang="en-NZ" dirty="0"/>
              <a:t> (index nodes)</a:t>
            </a:r>
          </a:p>
          <a:p>
            <a:pPr lvl="1">
              <a:buFont typeface="Arial" pitchFamily="34" charset="0"/>
              <a:buChar char="•"/>
            </a:pPr>
            <a:r>
              <a:rPr lang="en-NZ" dirty="0"/>
              <a:t> Directories are hierarchically organized </a:t>
            </a:r>
          </a:p>
          <a:p>
            <a:pPr lvl="1">
              <a:buFont typeface="Arial" pitchFamily="34" charset="0"/>
              <a:buChar char="•"/>
            </a:pPr>
            <a:r>
              <a:rPr lang="en-NZ" dirty="0"/>
              <a:t> Directory files are actually ordinary files with special write protection privileges so that only the file system can write into them, while read access is available to user programs.</a:t>
            </a:r>
          </a:p>
          <a:p>
            <a:pPr lvl="1">
              <a:buFont typeface="Arial" pitchFamily="34" charset="0"/>
              <a:buChar char="•"/>
            </a:pPr>
            <a:endParaRPr lang="en-NZ" dirty="0"/>
          </a:p>
          <a:p>
            <a:pPr lvl="0">
              <a:buFont typeface="Arial" pitchFamily="34" charset="0"/>
              <a:buNone/>
            </a:pPr>
            <a:r>
              <a:rPr lang="en-NZ" b="1" dirty="0"/>
              <a:t>Special: </a:t>
            </a:r>
            <a:r>
              <a:rPr lang="en-NZ" dirty="0"/>
              <a:t>Contains no data, but provides a mechanism to map physical devices to file names.</a:t>
            </a:r>
          </a:p>
          <a:p>
            <a:pPr lvl="1">
              <a:buFont typeface="Arial" pitchFamily="34" charset="0"/>
              <a:buChar char="•"/>
            </a:pPr>
            <a:r>
              <a:rPr lang="en-NZ" dirty="0"/>
              <a:t> The file names are used to access peripheral devices, such as terminals and printers.</a:t>
            </a:r>
          </a:p>
          <a:p>
            <a:pPr lvl="1">
              <a:buFont typeface="Arial" pitchFamily="34" charset="0"/>
              <a:buChar char="•"/>
            </a:pPr>
            <a:r>
              <a:rPr lang="en-NZ" baseline="0" dirty="0"/>
              <a:t> </a:t>
            </a:r>
            <a:r>
              <a:rPr lang="en-NZ" dirty="0"/>
              <a:t>Each I/O device is associated with a special file.</a:t>
            </a:r>
          </a:p>
          <a:p>
            <a:pPr lvl="0">
              <a:buFont typeface="Arial" pitchFamily="34" charset="0"/>
              <a:buNone/>
            </a:pPr>
            <a:endParaRPr lang="en-NZ" dirty="0"/>
          </a:p>
          <a:p>
            <a:pPr lvl="0">
              <a:buFont typeface="Arial" pitchFamily="34" charset="0"/>
              <a:buNone/>
            </a:pPr>
            <a:r>
              <a:rPr lang="en-NZ" b="1" dirty="0"/>
              <a:t>Named pipes: </a:t>
            </a:r>
            <a:r>
              <a:rPr lang="en-NZ" b="0" dirty="0"/>
              <a:t>A</a:t>
            </a:r>
            <a:r>
              <a:rPr lang="en-NZ" dirty="0"/>
              <a:t> pipe is an </a:t>
            </a:r>
            <a:r>
              <a:rPr lang="en-NZ" dirty="0" err="1"/>
              <a:t>interprocess</a:t>
            </a:r>
            <a:r>
              <a:rPr lang="en-NZ" dirty="0"/>
              <a:t> communications facility.</a:t>
            </a:r>
          </a:p>
          <a:p>
            <a:pPr lvl="1">
              <a:buFont typeface="Arial" pitchFamily="34" charset="0"/>
              <a:buChar char="•"/>
            </a:pPr>
            <a:r>
              <a:rPr lang="en-NZ" dirty="0"/>
              <a:t> A pipe file buffers data received in its input so that a process that reads from the pipe’s output receives the data on a first-in-first-out basis.</a:t>
            </a:r>
          </a:p>
          <a:p>
            <a:pPr lvl="1">
              <a:buFont typeface="Arial" pitchFamily="34" charset="0"/>
              <a:buChar char="•"/>
            </a:pPr>
            <a:endParaRPr lang="en-NZ" dirty="0"/>
          </a:p>
          <a:p>
            <a:pPr lvl="0">
              <a:buFont typeface="Arial" pitchFamily="34" charset="0"/>
              <a:buNone/>
            </a:pPr>
            <a:r>
              <a:rPr lang="en-NZ" b="1" dirty="0"/>
              <a:t>Links: </a:t>
            </a:r>
            <a:r>
              <a:rPr lang="en-NZ" dirty="0"/>
              <a:t>A link is an alternative file name for an existing file.</a:t>
            </a:r>
          </a:p>
          <a:p>
            <a:pPr lvl="0">
              <a:buFont typeface="Arial" pitchFamily="34" charset="0"/>
              <a:buNone/>
            </a:pPr>
            <a:endParaRPr lang="en-NZ" dirty="0"/>
          </a:p>
          <a:p>
            <a:pPr lvl="0">
              <a:buFont typeface="Arial" pitchFamily="34" charset="0"/>
              <a:buNone/>
            </a:pPr>
            <a:r>
              <a:rPr lang="en-NZ" b="1" dirty="0"/>
              <a:t>Symbolic links: </a:t>
            </a:r>
            <a:r>
              <a:rPr lang="en-NZ" dirty="0"/>
              <a:t>This is a data file that contains the name of the file it is linked to.</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67</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Modern UNIX operating systems support multiple file systems but map all of these</a:t>
            </a:r>
          </a:p>
          <a:p>
            <a:r>
              <a:rPr lang="en-US" sz="1200" kern="1200" baseline="0" dirty="0">
                <a:solidFill>
                  <a:schemeClr val="tx1"/>
                </a:solidFill>
                <a:latin typeface="+mn-lt"/>
                <a:ea typeface="+mn-ea"/>
                <a:cs typeface="+mn-cs"/>
              </a:rPr>
              <a:t>into a uniform underlying system for supporting file systems and allocating disk</a:t>
            </a:r>
          </a:p>
          <a:p>
            <a:r>
              <a:rPr lang="en-US" sz="1200" kern="1200" baseline="0" dirty="0">
                <a:solidFill>
                  <a:schemeClr val="tx1"/>
                </a:solidFill>
                <a:latin typeface="+mn-lt"/>
                <a:ea typeface="+mn-ea"/>
                <a:cs typeface="+mn-cs"/>
              </a:rPr>
              <a:t>space to files. All types of UNIX files are administered by the OS by means of</a:t>
            </a:r>
          </a:p>
          <a:p>
            <a:r>
              <a:rPr lang="en-US" sz="1200" kern="1200" baseline="0" dirty="0">
                <a:solidFill>
                  <a:schemeClr val="tx1"/>
                </a:solidFill>
                <a:latin typeface="+mn-lt"/>
                <a:ea typeface="+mn-ea"/>
                <a:cs typeface="+mn-cs"/>
              </a:rPr>
              <a:t>inodes. An inode (index node) is a control structure that contains the key information</a:t>
            </a:r>
          </a:p>
          <a:p>
            <a:r>
              <a:rPr lang="en-US" sz="1200" kern="1200" baseline="0" dirty="0">
                <a:solidFill>
                  <a:schemeClr val="tx1"/>
                </a:solidFill>
                <a:latin typeface="+mn-lt"/>
                <a:ea typeface="+mn-ea"/>
                <a:cs typeface="+mn-cs"/>
              </a:rPr>
              <a:t>needed by the operating system for a particular file. Several file names may be</a:t>
            </a:r>
          </a:p>
          <a:p>
            <a:r>
              <a:rPr lang="en-US" sz="1200" kern="1200" baseline="0" dirty="0">
                <a:solidFill>
                  <a:schemeClr val="tx1"/>
                </a:solidFill>
                <a:latin typeface="+mn-lt"/>
                <a:ea typeface="+mn-ea"/>
                <a:cs typeface="+mn-cs"/>
              </a:rPr>
              <a:t>associated with a single inode, but an active inode is associated with exactly one file,</a:t>
            </a:r>
          </a:p>
          <a:p>
            <a:r>
              <a:rPr lang="en-US" sz="1200" kern="1200" baseline="0" dirty="0">
                <a:solidFill>
                  <a:schemeClr val="tx1"/>
                </a:solidFill>
                <a:latin typeface="+mn-lt"/>
                <a:ea typeface="+mn-ea"/>
                <a:cs typeface="+mn-cs"/>
              </a:rPr>
              <a:t>and each file is controlled by exactly one inode.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68</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Of course, these items interact and must be considered together. The result is</a:t>
            </a:r>
          </a:p>
          <a:p>
            <a:r>
              <a:rPr lang="en-US" sz="1200" b="0" kern="1200" baseline="0" dirty="0">
                <a:solidFill>
                  <a:schemeClr val="tx1"/>
                </a:solidFill>
                <a:latin typeface="+mn-lt"/>
                <a:ea typeface="+mn-ea"/>
                <a:cs typeface="+mn-cs"/>
              </a:rPr>
              <a:t>that there are two major alternatives: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Variable, large contiguous portions: This will provide better performance. The</a:t>
            </a:r>
          </a:p>
          <a:p>
            <a:r>
              <a:rPr lang="en-US" sz="1200" b="0" kern="1200" baseline="0" dirty="0">
                <a:solidFill>
                  <a:schemeClr val="tx1"/>
                </a:solidFill>
                <a:latin typeface="+mn-lt"/>
                <a:ea typeface="+mn-ea"/>
                <a:cs typeface="+mn-cs"/>
              </a:rPr>
              <a:t>variable size avoids waste, and the file allocation tables are small. However,</a:t>
            </a:r>
          </a:p>
          <a:p>
            <a:r>
              <a:rPr lang="en-US" sz="1200" b="0" kern="1200" baseline="0" dirty="0">
                <a:solidFill>
                  <a:schemeClr val="tx1"/>
                </a:solidFill>
                <a:latin typeface="+mn-lt"/>
                <a:ea typeface="+mn-ea"/>
                <a:cs typeface="+mn-cs"/>
              </a:rPr>
              <a:t>space is hard to reuse.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Blocks : Small fixed portions provide greater flexibility. They may require</a:t>
            </a:r>
          </a:p>
          <a:p>
            <a:r>
              <a:rPr lang="en-US" sz="1200" b="0" kern="1200" baseline="0" dirty="0">
                <a:solidFill>
                  <a:schemeClr val="tx1"/>
                </a:solidFill>
                <a:latin typeface="+mn-lt"/>
                <a:ea typeface="+mn-ea"/>
                <a:cs typeface="+mn-cs"/>
              </a:rPr>
              <a:t>large tables or complex structures for their allocation. Contiguity has been</a:t>
            </a:r>
          </a:p>
          <a:p>
            <a:r>
              <a:rPr lang="en-US" sz="1200" b="0" kern="1200" baseline="0" dirty="0">
                <a:solidFill>
                  <a:schemeClr val="tx1"/>
                </a:solidFill>
                <a:latin typeface="+mn-lt"/>
                <a:ea typeface="+mn-ea"/>
                <a:cs typeface="+mn-cs"/>
              </a:rPr>
              <a:t>abandoned as a primary goal; blocks are allocated as needed.</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Either option is compatible with preallocation or dynamic allocation. In</a:t>
            </a:r>
          </a:p>
          <a:p>
            <a:r>
              <a:rPr lang="en-US" sz="1200" b="0" kern="1200" baseline="0" dirty="0">
                <a:solidFill>
                  <a:schemeClr val="tx1"/>
                </a:solidFill>
                <a:latin typeface="+mn-lt"/>
                <a:ea typeface="+mn-ea"/>
                <a:cs typeface="+mn-cs"/>
              </a:rPr>
              <a:t>the case of variable, large contiguous portions, a file is preallocated one contiguous</a:t>
            </a:r>
          </a:p>
          <a:p>
            <a:r>
              <a:rPr lang="en-US" sz="1200" b="0" kern="1200" baseline="0" dirty="0">
                <a:solidFill>
                  <a:schemeClr val="tx1"/>
                </a:solidFill>
                <a:latin typeface="+mn-lt"/>
                <a:ea typeface="+mn-ea"/>
                <a:cs typeface="+mn-cs"/>
              </a:rPr>
              <a:t>group of blocks. This eliminates the need for a file allocation table; all that is</a:t>
            </a:r>
          </a:p>
          <a:p>
            <a:r>
              <a:rPr lang="en-US" sz="1200" b="0" kern="1200" baseline="0" dirty="0">
                <a:solidFill>
                  <a:schemeClr val="tx1"/>
                </a:solidFill>
                <a:latin typeface="+mn-lt"/>
                <a:ea typeface="+mn-ea"/>
                <a:cs typeface="+mn-cs"/>
              </a:rPr>
              <a:t>required is a pointer to the first block and the number of blocks allocated. In the</a:t>
            </a:r>
          </a:p>
          <a:p>
            <a:r>
              <a:rPr lang="en-US" sz="1200" b="0" kern="1200" baseline="0" dirty="0">
                <a:solidFill>
                  <a:schemeClr val="tx1"/>
                </a:solidFill>
                <a:latin typeface="+mn-lt"/>
                <a:ea typeface="+mn-ea"/>
                <a:cs typeface="+mn-cs"/>
              </a:rPr>
              <a:t>case of blocks, all of the portions required are allocated at one time. This means that</a:t>
            </a:r>
          </a:p>
          <a:p>
            <a:r>
              <a:rPr lang="en-US" sz="1200" b="0" kern="1200" baseline="0" dirty="0">
                <a:solidFill>
                  <a:schemeClr val="tx1"/>
                </a:solidFill>
                <a:latin typeface="+mn-lt"/>
                <a:ea typeface="+mn-ea"/>
                <a:cs typeface="+mn-cs"/>
              </a:rPr>
              <a:t>the file allocation table for the file will remain of fixed size, because the number of</a:t>
            </a:r>
          </a:p>
          <a:p>
            <a:r>
              <a:rPr lang="en-US" sz="1200" b="0" kern="1200" baseline="0" dirty="0">
                <a:solidFill>
                  <a:schemeClr val="tx1"/>
                </a:solidFill>
                <a:latin typeface="+mn-lt"/>
                <a:ea typeface="+mn-ea"/>
                <a:cs typeface="+mn-cs"/>
              </a:rPr>
              <a:t>blocks allocated is fixed.</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With variable-size portions, we need to be concerned with the fragmentation</a:t>
            </a:r>
          </a:p>
          <a:p>
            <a:r>
              <a:rPr lang="en-US" sz="1200" b="0" kern="1200" baseline="0" dirty="0">
                <a:solidFill>
                  <a:schemeClr val="tx1"/>
                </a:solidFill>
                <a:latin typeface="+mn-lt"/>
                <a:ea typeface="+mn-ea"/>
                <a:cs typeface="+mn-cs"/>
              </a:rPr>
              <a:t>of free space. This issue was faced when we considered partitioned main memory in</a:t>
            </a:r>
          </a:p>
          <a:p>
            <a:r>
              <a:rPr lang="en-US" sz="1200" b="0" kern="1200" baseline="0" dirty="0">
                <a:solidFill>
                  <a:schemeClr val="tx1"/>
                </a:solidFill>
                <a:latin typeface="+mn-lt"/>
                <a:ea typeface="+mn-ea"/>
                <a:cs typeface="+mn-cs"/>
              </a:rPr>
              <a:t>Chapter 7 . The following are possible alternative strategies: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First fit: Choose the first unused contiguous group of blocks of sufficient size</a:t>
            </a:r>
          </a:p>
          <a:p>
            <a:r>
              <a:rPr lang="en-US" sz="1200" b="0" kern="1200" baseline="0" dirty="0">
                <a:solidFill>
                  <a:schemeClr val="tx1"/>
                </a:solidFill>
                <a:latin typeface="+mn-lt"/>
                <a:ea typeface="+mn-ea"/>
                <a:cs typeface="+mn-cs"/>
              </a:rPr>
              <a:t>from a free block list.</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Best fit: Choose the smallest unused group that is of sufficient size.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Nearest fit: Choose the unused group of sufficient size that is closest to the</a:t>
            </a:r>
          </a:p>
          <a:p>
            <a:r>
              <a:rPr lang="en-US" sz="1200" b="0" kern="1200" baseline="0" dirty="0">
                <a:solidFill>
                  <a:schemeClr val="tx1"/>
                </a:solidFill>
                <a:latin typeface="+mn-lt"/>
                <a:ea typeface="+mn-ea"/>
                <a:cs typeface="+mn-cs"/>
              </a:rPr>
              <a:t>previous allocation for the file to increase locality.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It is not clear which strategy is best. The difficulty in modeling alternative</a:t>
            </a:r>
          </a:p>
          <a:p>
            <a:r>
              <a:rPr lang="en-US" sz="1200" b="0" kern="1200" baseline="0" dirty="0">
                <a:solidFill>
                  <a:schemeClr val="tx1"/>
                </a:solidFill>
                <a:latin typeface="+mn-lt"/>
                <a:ea typeface="+mn-ea"/>
                <a:cs typeface="+mn-cs"/>
              </a:rPr>
              <a:t>strategies is that so many factors interact, including types of files, pattern of file</a:t>
            </a:r>
          </a:p>
          <a:p>
            <a:r>
              <a:rPr lang="en-US" sz="1200" b="0" kern="1200" baseline="0" dirty="0">
                <a:solidFill>
                  <a:schemeClr val="tx1"/>
                </a:solidFill>
                <a:latin typeface="+mn-lt"/>
                <a:ea typeface="+mn-ea"/>
                <a:cs typeface="+mn-cs"/>
              </a:rPr>
              <a:t>access, degree of multiprogramming, other performance factors in the system, disk</a:t>
            </a:r>
          </a:p>
          <a:p>
            <a:r>
              <a:rPr lang="en-US" sz="1200" b="0" kern="1200" baseline="0" dirty="0">
                <a:solidFill>
                  <a:schemeClr val="tx1"/>
                </a:solidFill>
                <a:latin typeface="+mn-lt"/>
                <a:ea typeface="+mn-ea"/>
                <a:cs typeface="+mn-cs"/>
              </a:rPr>
              <a:t>caching, disk scheduling, and so on.</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69</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File allocation is done on a block basis. Allocation is dynamic, as needed, rather</a:t>
            </a:r>
          </a:p>
          <a:p>
            <a:r>
              <a:rPr lang="en-US" sz="1200" kern="1200" baseline="0" dirty="0">
                <a:solidFill>
                  <a:schemeClr val="tx1"/>
                </a:solidFill>
                <a:latin typeface="+mn-lt"/>
                <a:ea typeface="+mn-ea"/>
                <a:cs typeface="+mn-cs"/>
              </a:rPr>
              <a:t>than using preallocation. Hence, the blocks of a file on disk are not necessarily contiguous.</a:t>
            </a:r>
          </a:p>
          <a:p>
            <a:r>
              <a:rPr lang="en-US" sz="1200" kern="1200" baseline="0" dirty="0">
                <a:solidFill>
                  <a:schemeClr val="tx1"/>
                </a:solidFill>
                <a:latin typeface="+mn-lt"/>
                <a:ea typeface="+mn-ea"/>
                <a:cs typeface="+mn-cs"/>
              </a:rPr>
              <a:t>An indexed method is used to keep track of each file, with part of the index</a:t>
            </a:r>
          </a:p>
          <a:p>
            <a:r>
              <a:rPr lang="en-US" sz="1200" kern="1200" baseline="0" dirty="0">
                <a:solidFill>
                  <a:schemeClr val="tx1"/>
                </a:solidFill>
                <a:latin typeface="+mn-lt"/>
                <a:ea typeface="+mn-ea"/>
                <a:cs typeface="+mn-cs"/>
              </a:rPr>
              <a:t>stored in the inode for the file. In all UNIX implementations, the inode includes a</a:t>
            </a:r>
          </a:p>
          <a:p>
            <a:r>
              <a:rPr lang="en-US" sz="1200" kern="1200" baseline="0" dirty="0">
                <a:solidFill>
                  <a:schemeClr val="tx1"/>
                </a:solidFill>
                <a:latin typeface="+mn-lt"/>
                <a:ea typeface="+mn-ea"/>
                <a:cs typeface="+mn-cs"/>
              </a:rPr>
              <a:t>number of direct pointers and three indirect pointers (single, double, triple).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FreeBSD inode includes 120 bytes of address information that is organized</a:t>
            </a:r>
          </a:p>
          <a:p>
            <a:r>
              <a:rPr lang="en-US" sz="1200" kern="1200" baseline="0" dirty="0">
                <a:solidFill>
                  <a:schemeClr val="tx1"/>
                </a:solidFill>
                <a:latin typeface="+mn-lt"/>
                <a:ea typeface="+mn-ea"/>
                <a:cs typeface="+mn-cs"/>
              </a:rPr>
              <a:t>as fifteen 64-bit addresses, or pointers. The first 12 addresses point to the first</a:t>
            </a:r>
          </a:p>
          <a:p>
            <a:r>
              <a:rPr lang="en-US" sz="1200" kern="1200" baseline="0" dirty="0">
                <a:solidFill>
                  <a:schemeClr val="tx1"/>
                </a:solidFill>
                <a:latin typeface="+mn-lt"/>
                <a:ea typeface="+mn-ea"/>
                <a:cs typeface="+mn-cs"/>
              </a:rPr>
              <a:t>12 data blocks of the file. If the file requires more than 12 data blocks, one or more</a:t>
            </a:r>
          </a:p>
          <a:p>
            <a:r>
              <a:rPr lang="en-US" sz="1200" kern="1200" baseline="0" dirty="0">
                <a:solidFill>
                  <a:schemeClr val="tx1"/>
                </a:solidFill>
                <a:latin typeface="+mn-lt"/>
                <a:ea typeface="+mn-ea"/>
                <a:cs typeface="+mn-cs"/>
              </a:rPr>
              <a:t>levels of indirection is used as follows: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thirteenth address in the inode points to a block on disk that contains the</a:t>
            </a:r>
          </a:p>
          <a:p>
            <a:r>
              <a:rPr lang="en-US" sz="1200" kern="1200" baseline="0" dirty="0">
                <a:solidFill>
                  <a:schemeClr val="tx1"/>
                </a:solidFill>
                <a:latin typeface="+mn-lt"/>
                <a:ea typeface="+mn-ea"/>
                <a:cs typeface="+mn-cs"/>
              </a:rPr>
              <a:t>next portion of the index. This is referred to as the single indirect block. This</a:t>
            </a:r>
          </a:p>
          <a:p>
            <a:r>
              <a:rPr lang="en-US" sz="1200" kern="1200" baseline="0" dirty="0">
                <a:solidFill>
                  <a:schemeClr val="tx1"/>
                </a:solidFill>
                <a:latin typeface="+mn-lt"/>
                <a:ea typeface="+mn-ea"/>
                <a:cs typeface="+mn-cs"/>
              </a:rPr>
              <a:t>block contains the pointers to succeeding blocks in the file.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If the file contains more blocks, the fourteenth address in the inode points to</a:t>
            </a:r>
          </a:p>
          <a:p>
            <a:r>
              <a:rPr lang="en-US" sz="1200" kern="1200" baseline="0" dirty="0">
                <a:solidFill>
                  <a:schemeClr val="tx1"/>
                </a:solidFill>
                <a:latin typeface="+mn-lt"/>
                <a:ea typeface="+mn-ea"/>
                <a:cs typeface="+mn-cs"/>
              </a:rPr>
              <a:t>a double indirect block. This block contains a list of addresses of additional</a:t>
            </a:r>
          </a:p>
          <a:p>
            <a:r>
              <a:rPr lang="en-US" sz="1200" kern="1200" baseline="0" dirty="0">
                <a:solidFill>
                  <a:schemeClr val="tx1"/>
                </a:solidFill>
                <a:latin typeface="+mn-lt"/>
                <a:ea typeface="+mn-ea"/>
                <a:cs typeface="+mn-cs"/>
              </a:rPr>
              <a:t>single indirect blocks. Each of single indirect blocks, in turn, contains pointers</a:t>
            </a:r>
          </a:p>
          <a:p>
            <a:r>
              <a:rPr lang="en-US" sz="1200" kern="1200" baseline="0" dirty="0">
                <a:solidFill>
                  <a:schemeClr val="tx1"/>
                </a:solidFill>
                <a:latin typeface="+mn-lt"/>
                <a:ea typeface="+mn-ea"/>
                <a:cs typeface="+mn-cs"/>
              </a:rPr>
              <a:t>to file blocks.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If the file contains still more blocks, the fifteenth address in the inode points</a:t>
            </a:r>
          </a:p>
          <a:p>
            <a:r>
              <a:rPr lang="en-US" sz="1200" kern="1200" baseline="0" dirty="0">
                <a:solidFill>
                  <a:schemeClr val="tx1"/>
                </a:solidFill>
                <a:latin typeface="+mn-lt"/>
                <a:ea typeface="+mn-ea"/>
                <a:cs typeface="+mn-cs"/>
              </a:rPr>
              <a:t>to a triple indirect block that is a third level of indexing. This block points to</a:t>
            </a:r>
          </a:p>
          <a:p>
            <a:r>
              <a:rPr lang="en-US" sz="1200" kern="1200" baseline="0" dirty="0">
                <a:solidFill>
                  <a:schemeClr val="tx1"/>
                </a:solidFill>
                <a:latin typeface="+mn-lt"/>
                <a:ea typeface="+mn-ea"/>
                <a:cs typeface="+mn-cs"/>
              </a:rPr>
              <a:t>additional double indirect blocks.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All of this is illustrated in Figure 12.15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70</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a:solidFill>
                  <a:schemeClr val="tx1"/>
                </a:solidFill>
                <a:latin typeface="+mn-lt"/>
                <a:ea typeface="+mn-ea"/>
                <a:cs typeface="+mn-cs"/>
              </a:rPr>
              <a:t>The total number of data blocks</a:t>
            </a:r>
          </a:p>
          <a:p>
            <a:r>
              <a:rPr lang="en-US" sz="1200" b="0" kern="1200" baseline="0" dirty="0">
                <a:solidFill>
                  <a:schemeClr val="tx1"/>
                </a:solidFill>
                <a:latin typeface="+mn-lt"/>
                <a:ea typeface="+mn-ea"/>
                <a:cs typeface="+mn-cs"/>
              </a:rPr>
              <a:t>in a file depends on the capacity of the fixed-size blocks in the system. In</a:t>
            </a:r>
          </a:p>
          <a:p>
            <a:r>
              <a:rPr lang="en-US" sz="1200" b="0" kern="1200" baseline="0" dirty="0">
                <a:solidFill>
                  <a:schemeClr val="tx1"/>
                </a:solidFill>
                <a:latin typeface="+mn-lt"/>
                <a:ea typeface="+mn-ea"/>
                <a:cs typeface="+mn-cs"/>
              </a:rPr>
              <a:t>FreeBSD, the minimum block size is 4 Kbyte, and each block can hold a total of</a:t>
            </a:r>
          </a:p>
          <a:p>
            <a:r>
              <a:rPr lang="en-US" sz="1200" b="0" kern="1200" baseline="0" dirty="0">
                <a:solidFill>
                  <a:schemeClr val="tx1"/>
                </a:solidFill>
                <a:latin typeface="+mn-lt"/>
                <a:ea typeface="+mn-ea"/>
                <a:cs typeface="+mn-cs"/>
              </a:rPr>
              <a:t>512 block addresses. Thus, the maximum size of a file with this block size is over</a:t>
            </a:r>
          </a:p>
          <a:p>
            <a:r>
              <a:rPr lang="en-US" sz="1200" b="0" kern="1200" baseline="0" dirty="0">
                <a:solidFill>
                  <a:schemeClr val="tx1"/>
                </a:solidFill>
                <a:latin typeface="+mn-lt"/>
                <a:ea typeface="+mn-ea"/>
                <a:cs typeface="+mn-cs"/>
              </a:rPr>
              <a:t>500 GB ( Table 12.3 ).</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This scheme has several advantages: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1. The inode is of fixed size and relatively small and hence may be kept in main</a:t>
            </a:r>
          </a:p>
          <a:p>
            <a:r>
              <a:rPr lang="en-US" sz="1200" b="0" kern="1200" baseline="0" dirty="0">
                <a:solidFill>
                  <a:schemeClr val="tx1"/>
                </a:solidFill>
                <a:latin typeface="+mn-lt"/>
                <a:ea typeface="+mn-ea"/>
                <a:cs typeface="+mn-cs"/>
              </a:rPr>
              <a:t>memory for long periods. </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2. Smaller files may be accessed with little or no indirection, reducing processing</a:t>
            </a:r>
          </a:p>
          <a:p>
            <a:r>
              <a:rPr lang="en-US" sz="1200" b="0" kern="1200" baseline="0" dirty="0">
                <a:solidFill>
                  <a:schemeClr val="tx1"/>
                </a:solidFill>
                <a:latin typeface="+mn-lt"/>
                <a:ea typeface="+mn-ea"/>
                <a:cs typeface="+mn-cs"/>
              </a:rPr>
              <a:t>and disk access time.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3. The theoretical maximum size of a file is large enough to satisfy virtually all</a:t>
            </a:r>
          </a:p>
          <a:p>
            <a:r>
              <a:rPr lang="en-US" sz="1200" b="0" kern="1200" baseline="0" dirty="0">
                <a:solidFill>
                  <a:schemeClr val="tx1"/>
                </a:solidFill>
                <a:latin typeface="+mn-lt"/>
                <a:ea typeface="+mn-ea"/>
                <a:cs typeface="+mn-cs"/>
              </a:rPr>
              <a:t>applications.</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71</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Directories are structured in a hierarchical tree. Each directory can contain files</a:t>
            </a:r>
          </a:p>
          <a:p>
            <a:r>
              <a:rPr lang="en-US" sz="1200" kern="1200" baseline="0" dirty="0">
                <a:solidFill>
                  <a:schemeClr val="tx1"/>
                </a:solidFill>
                <a:latin typeface="+mn-lt"/>
                <a:ea typeface="+mn-ea"/>
                <a:cs typeface="+mn-cs"/>
              </a:rPr>
              <a:t>and/or other directories. A directory that is inside another directory is referred to</a:t>
            </a:r>
          </a:p>
          <a:p>
            <a:r>
              <a:rPr lang="en-US" sz="1200" kern="1200" baseline="0" dirty="0">
                <a:solidFill>
                  <a:schemeClr val="tx1"/>
                </a:solidFill>
                <a:latin typeface="+mn-lt"/>
                <a:ea typeface="+mn-ea"/>
                <a:cs typeface="+mn-cs"/>
              </a:rPr>
              <a:t>as a subdirectory. As was mentioned, a directory is simply a file that contains a</a:t>
            </a:r>
          </a:p>
          <a:p>
            <a:r>
              <a:rPr lang="en-US" sz="1200" kern="1200" baseline="0" dirty="0">
                <a:solidFill>
                  <a:schemeClr val="tx1"/>
                </a:solidFill>
                <a:latin typeface="+mn-lt"/>
                <a:ea typeface="+mn-ea"/>
                <a:cs typeface="+mn-cs"/>
              </a:rPr>
              <a:t>list of file names plus pointers to associated inodes. Figure 12.16 shows the overall</a:t>
            </a:r>
          </a:p>
          <a:p>
            <a:r>
              <a:rPr lang="en-US" sz="1200" kern="1200" baseline="0" dirty="0">
                <a:solidFill>
                  <a:schemeClr val="tx1"/>
                </a:solidFill>
                <a:latin typeface="+mn-lt"/>
                <a:ea typeface="+mn-ea"/>
                <a:cs typeface="+mn-cs"/>
              </a:rPr>
              <a:t>structure. Each directory entry (dentry) contains a name for the associated file or</a:t>
            </a:r>
          </a:p>
          <a:p>
            <a:r>
              <a:rPr lang="en-US" sz="1200" kern="1200" baseline="0" dirty="0">
                <a:solidFill>
                  <a:schemeClr val="tx1"/>
                </a:solidFill>
                <a:latin typeface="+mn-lt"/>
                <a:ea typeface="+mn-ea"/>
                <a:cs typeface="+mn-cs"/>
              </a:rPr>
              <a:t>subdirectory plus an integer called the i-number (index number). When the file or</a:t>
            </a:r>
          </a:p>
          <a:p>
            <a:r>
              <a:rPr lang="en-US" sz="1200" kern="1200" baseline="0" dirty="0">
                <a:solidFill>
                  <a:schemeClr val="tx1"/>
                </a:solidFill>
                <a:latin typeface="+mn-lt"/>
                <a:ea typeface="+mn-ea"/>
                <a:cs typeface="+mn-cs"/>
              </a:rPr>
              <a:t>directory is accessed, its i-number is used as an index into the inode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74</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Directories are structured in a hierarchical tree. Each directory can contain files</a:t>
            </a:r>
          </a:p>
          <a:p>
            <a:r>
              <a:rPr lang="en-US" sz="1200" kern="1200" baseline="0" dirty="0">
                <a:solidFill>
                  <a:schemeClr val="tx1"/>
                </a:solidFill>
                <a:latin typeface="+mn-lt"/>
                <a:ea typeface="+mn-ea"/>
                <a:cs typeface="+mn-cs"/>
              </a:rPr>
              <a:t>and/or other directories. A directory that is inside another directory is referred to</a:t>
            </a:r>
          </a:p>
          <a:p>
            <a:r>
              <a:rPr lang="en-US" sz="1200" kern="1200" baseline="0" dirty="0">
                <a:solidFill>
                  <a:schemeClr val="tx1"/>
                </a:solidFill>
                <a:latin typeface="+mn-lt"/>
                <a:ea typeface="+mn-ea"/>
                <a:cs typeface="+mn-cs"/>
              </a:rPr>
              <a:t>as a subdirectory. As was mentioned, a directory is simply a file that contains a</a:t>
            </a:r>
          </a:p>
          <a:p>
            <a:r>
              <a:rPr lang="en-US" sz="1200" kern="1200" baseline="0" dirty="0">
                <a:solidFill>
                  <a:schemeClr val="tx1"/>
                </a:solidFill>
                <a:latin typeface="+mn-lt"/>
                <a:ea typeface="+mn-ea"/>
                <a:cs typeface="+mn-cs"/>
              </a:rPr>
              <a:t>list of file names plus pointers to associated inodes. Figure 12.16 shows the overall</a:t>
            </a:r>
          </a:p>
          <a:p>
            <a:r>
              <a:rPr lang="en-US" sz="1200" kern="1200" baseline="0" dirty="0">
                <a:solidFill>
                  <a:schemeClr val="tx1"/>
                </a:solidFill>
                <a:latin typeface="+mn-lt"/>
                <a:ea typeface="+mn-ea"/>
                <a:cs typeface="+mn-cs"/>
              </a:rPr>
              <a:t>structure. Each directory entry (dentry) contains a name for the associated file or</a:t>
            </a:r>
          </a:p>
          <a:p>
            <a:r>
              <a:rPr lang="en-US" sz="1200" kern="1200" baseline="0" dirty="0">
                <a:solidFill>
                  <a:schemeClr val="tx1"/>
                </a:solidFill>
                <a:latin typeface="+mn-lt"/>
                <a:ea typeface="+mn-ea"/>
                <a:cs typeface="+mn-cs"/>
              </a:rPr>
              <a:t>subdirectory plus an integer called the i-number (index number). When the file or</a:t>
            </a:r>
          </a:p>
          <a:p>
            <a:r>
              <a:rPr lang="en-US" sz="1200" kern="1200" baseline="0" dirty="0">
                <a:solidFill>
                  <a:schemeClr val="tx1"/>
                </a:solidFill>
                <a:latin typeface="+mn-lt"/>
                <a:ea typeface="+mn-ea"/>
                <a:cs typeface="+mn-cs"/>
              </a:rPr>
              <a:t>directory is accessed, its i-number is used as an index into the inode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75</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Directories are structured in a hierarchical tree. Each directory can contain files</a:t>
            </a:r>
          </a:p>
          <a:p>
            <a:r>
              <a:rPr lang="en-US" sz="1200" kern="1200" baseline="0" dirty="0">
                <a:solidFill>
                  <a:schemeClr val="tx1"/>
                </a:solidFill>
                <a:latin typeface="+mn-lt"/>
                <a:ea typeface="+mn-ea"/>
                <a:cs typeface="+mn-cs"/>
              </a:rPr>
              <a:t>and/or other directories. A directory that is inside another directory is referred to</a:t>
            </a:r>
          </a:p>
          <a:p>
            <a:r>
              <a:rPr lang="en-US" sz="1200" kern="1200" baseline="0" dirty="0">
                <a:solidFill>
                  <a:schemeClr val="tx1"/>
                </a:solidFill>
                <a:latin typeface="+mn-lt"/>
                <a:ea typeface="+mn-ea"/>
                <a:cs typeface="+mn-cs"/>
              </a:rPr>
              <a:t>as a subdirectory. As was mentioned, a directory is simply a file that contains a</a:t>
            </a:r>
          </a:p>
          <a:p>
            <a:r>
              <a:rPr lang="en-US" sz="1200" kern="1200" baseline="0" dirty="0">
                <a:solidFill>
                  <a:schemeClr val="tx1"/>
                </a:solidFill>
                <a:latin typeface="+mn-lt"/>
                <a:ea typeface="+mn-ea"/>
                <a:cs typeface="+mn-cs"/>
              </a:rPr>
              <a:t>list of file names plus pointers to associated inodes. Figure 12.16 shows the overall</a:t>
            </a:r>
          </a:p>
          <a:p>
            <a:r>
              <a:rPr lang="en-US" sz="1200" kern="1200" baseline="0" dirty="0">
                <a:solidFill>
                  <a:schemeClr val="tx1"/>
                </a:solidFill>
                <a:latin typeface="+mn-lt"/>
                <a:ea typeface="+mn-ea"/>
                <a:cs typeface="+mn-cs"/>
              </a:rPr>
              <a:t>structure. Each directory entry (dentry) contains a name for the associated file or</a:t>
            </a:r>
          </a:p>
          <a:p>
            <a:r>
              <a:rPr lang="en-US" sz="1200" kern="1200" baseline="0" dirty="0">
                <a:solidFill>
                  <a:schemeClr val="tx1"/>
                </a:solidFill>
                <a:latin typeface="+mn-lt"/>
                <a:ea typeface="+mn-ea"/>
                <a:cs typeface="+mn-cs"/>
              </a:rPr>
              <a:t>subdirectory plus an integer called the i-number (index number). When the file or</a:t>
            </a:r>
          </a:p>
          <a:p>
            <a:r>
              <a:rPr lang="en-US" sz="1200" kern="1200" baseline="0" dirty="0">
                <a:solidFill>
                  <a:schemeClr val="tx1"/>
                </a:solidFill>
                <a:latin typeface="+mn-lt"/>
                <a:ea typeface="+mn-ea"/>
                <a:cs typeface="+mn-cs"/>
              </a:rPr>
              <a:t>directory is accessed, its i-number is used as an index into the inode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76</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Directories are structured in a hierarchical tree. Each directory can contain files</a:t>
            </a:r>
          </a:p>
          <a:p>
            <a:r>
              <a:rPr lang="en-US" sz="1200" kern="1200" baseline="0" dirty="0">
                <a:solidFill>
                  <a:schemeClr val="tx1"/>
                </a:solidFill>
                <a:latin typeface="+mn-lt"/>
                <a:ea typeface="+mn-ea"/>
                <a:cs typeface="+mn-cs"/>
              </a:rPr>
              <a:t>and/or other directories. A directory that is inside another directory is referred to</a:t>
            </a:r>
          </a:p>
          <a:p>
            <a:r>
              <a:rPr lang="en-US" sz="1200" kern="1200" baseline="0" dirty="0">
                <a:solidFill>
                  <a:schemeClr val="tx1"/>
                </a:solidFill>
                <a:latin typeface="+mn-lt"/>
                <a:ea typeface="+mn-ea"/>
                <a:cs typeface="+mn-cs"/>
              </a:rPr>
              <a:t>as a subdirectory. As was mentioned, a directory is simply a file that contains a</a:t>
            </a:r>
          </a:p>
          <a:p>
            <a:r>
              <a:rPr lang="en-US" sz="1200" kern="1200" baseline="0" dirty="0">
                <a:solidFill>
                  <a:schemeClr val="tx1"/>
                </a:solidFill>
                <a:latin typeface="+mn-lt"/>
                <a:ea typeface="+mn-ea"/>
                <a:cs typeface="+mn-cs"/>
              </a:rPr>
              <a:t>list of file names plus pointers to associated inodes. Figure 12.16 shows the overall</a:t>
            </a:r>
          </a:p>
          <a:p>
            <a:r>
              <a:rPr lang="en-US" sz="1200" kern="1200" baseline="0" dirty="0">
                <a:solidFill>
                  <a:schemeClr val="tx1"/>
                </a:solidFill>
                <a:latin typeface="+mn-lt"/>
                <a:ea typeface="+mn-ea"/>
                <a:cs typeface="+mn-cs"/>
              </a:rPr>
              <a:t>structure. Each directory entry (dentry) contains a name for the associated file or</a:t>
            </a:r>
          </a:p>
          <a:p>
            <a:r>
              <a:rPr lang="en-US" sz="1200" kern="1200" baseline="0" dirty="0">
                <a:solidFill>
                  <a:schemeClr val="tx1"/>
                </a:solidFill>
                <a:latin typeface="+mn-lt"/>
                <a:ea typeface="+mn-ea"/>
                <a:cs typeface="+mn-cs"/>
              </a:rPr>
              <a:t>subdirectory plus an integer called the i-number (index number). When the file or</a:t>
            </a:r>
          </a:p>
          <a:p>
            <a:r>
              <a:rPr lang="en-US" sz="1200" kern="1200" baseline="0" dirty="0">
                <a:solidFill>
                  <a:schemeClr val="tx1"/>
                </a:solidFill>
                <a:latin typeface="+mn-lt"/>
                <a:ea typeface="+mn-ea"/>
                <a:cs typeface="+mn-cs"/>
              </a:rPr>
              <a:t>directory is accessed, its i-number is used as an index into the inode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0" kern="1200" baseline="0" dirty="0">
                <a:solidFill>
                  <a:schemeClr val="tx1"/>
                </a:solidFill>
                <a:latin typeface="+mn-lt"/>
                <a:ea typeface="+mn-ea"/>
                <a:cs typeface="+mn-cs"/>
              </a:rPr>
              <a:t>With respect to the first point, meeting user requirements, the extent of such</a:t>
            </a:r>
          </a:p>
          <a:p>
            <a:r>
              <a:rPr lang="en-US" sz="1200" b="0" kern="1200" baseline="0" dirty="0">
                <a:solidFill>
                  <a:schemeClr val="tx1"/>
                </a:solidFill>
                <a:latin typeface="+mn-lt"/>
                <a:ea typeface="+mn-ea"/>
                <a:cs typeface="+mn-cs"/>
              </a:rPr>
              <a:t>requirements depends on the variety of applications and the environment in which</a:t>
            </a:r>
          </a:p>
          <a:p>
            <a:r>
              <a:rPr lang="en-US" sz="1200" b="0" kern="1200" baseline="0" dirty="0">
                <a:solidFill>
                  <a:schemeClr val="tx1"/>
                </a:solidFill>
                <a:latin typeface="+mn-lt"/>
                <a:ea typeface="+mn-ea"/>
                <a:cs typeface="+mn-cs"/>
              </a:rPr>
              <a:t>the computer system will be used. For an interactive, general-purpose system, the</a:t>
            </a:r>
          </a:p>
          <a:p>
            <a:r>
              <a:rPr lang="en-US" sz="1200" b="0" kern="1200" baseline="0" dirty="0">
                <a:solidFill>
                  <a:schemeClr val="tx1"/>
                </a:solidFill>
                <a:latin typeface="+mn-lt"/>
                <a:ea typeface="+mn-ea"/>
                <a:cs typeface="+mn-cs"/>
              </a:rPr>
              <a:t>following constitute a minimal set of requirements: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1. Each user should be able to create, delete, read, write, and modify files.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2. Each user may have controlled access to other users’ files.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3. Each user may control what types of accesses are allowed to the user’s files.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4. Each user should be able to restructure the user’s files in a form appropriate to</a:t>
            </a:r>
          </a:p>
          <a:p>
            <a:r>
              <a:rPr lang="en-US" sz="1200" b="0" kern="1200" baseline="0" dirty="0">
                <a:solidFill>
                  <a:schemeClr val="tx1"/>
                </a:solidFill>
                <a:latin typeface="+mn-lt"/>
                <a:ea typeface="+mn-ea"/>
                <a:cs typeface="+mn-cs"/>
              </a:rPr>
              <a:t>the problem.</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5. Each user should be able to move data between files.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6. Each user should be able to back up and recover the user’s files in case of</a:t>
            </a:r>
          </a:p>
          <a:p>
            <a:r>
              <a:rPr lang="en-US" sz="1200" b="0" kern="1200" baseline="0" dirty="0">
                <a:solidFill>
                  <a:schemeClr val="tx1"/>
                </a:solidFill>
                <a:latin typeface="+mn-lt"/>
                <a:ea typeface="+mn-ea"/>
                <a:cs typeface="+mn-cs"/>
              </a:rPr>
              <a:t>damage.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7. Each user should be able to access his or her files by name rather than by</a:t>
            </a:r>
          </a:p>
          <a:p>
            <a:r>
              <a:rPr lang="en-US" sz="1200" b="0" kern="1200" baseline="0" dirty="0">
                <a:solidFill>
                  <a:schemeClr val="tx1"/>
                </a:solidFill>
                <a:latin typeface="+mn-lt"/>
                <a:ea typeface="+mn-ea"/>
                <a:cs typeface="+mn-cs"/>
              </a:rPr>
              <a:t>numeric identifier.</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These objectives and requirements should be kept in mind throughout our discussion</a:t>
            </a:r>
          </a:p>
          <a:p>
            <a:r>
              <a:rPr lang="en-US" sz="1200" b="0" kern="1200" baseline="0" dirty="0">
                <a:solidFill>
                  <a:schemeClr val="tx1"/>
                </a:solidFill>
                <a:latin typeface="+mn-lt"/>
                <a:ea typeface="+mn-ea"/>
                <a:cs typeface="+mn-cs"/>
              </a:rPr>
              <a:t>of file management systems.</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a:solidFill>
                  <a:schemeClr val="tx1"/>
                </a:solidFill>
                <a:latin typeface="+mn-lt"/>
                <a:ea typeface="+mn-ea"/>
                <a:cs typeface="+mn-cs"/>
              </a:rPr>
              <a:t>A UNIX file system resides on a single logical disk or disk partition and is laid out</a:t>
            </a:r>
          </a:p>
          <a:p>
            <a:r>
              <a:rPr lang="en-US" sz="1200" b="0" kern="1200" baseline="0" dirty="0">
                <a:solidFill>
                  <a:schemeClr val="tx1"/>
                </a:solidFill>
                <a:latin typeface="+mn-lt"/>
                <a:ea typeface="+mn-ea"/>
                <a:cs typeface="+mn-cs"/>
              </a:rPr>
              <a:t>with the following elements: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Boot block: Contains code required to boot the operating system</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Superblock: Contains attributes and information about the file system, such as</a:t>
            </a:r>
          </a:p>
          <a:p>
            <a:r>
              <a:rPr lang="en-US" sz="1200" b="0" kern="1200" baseline="0" dirty="0">
                <a:solidFill>
                  <a:schemeClr val="tx1"/>
                </a:solidFill>
                <a:latin typeface="+mn-lt"/>
                <a:ea typeface="+mn-ea"/>
                <a:cs typeface="+mn-cs"/>
              </a:rPr>
              <a:t>partition size, and inode table size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Inode table: The collection of inodes for each file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Data blocks: Storage space available for data files and subdirectories</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78</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a:solidFill>
                  <a:schemeClr val="tx1"/>
                </a:solidFill>
                <a:latin typeface="+mn-lt"/>
                <a:ea typeface="+mn-ea"/>
                <a:cs typeface="+mn-cs"/>
              </a:rPr>
              <a:t>A UNIX file system resides on a single logical disk or disk partition and is laid out</a:t>
            </a:r>
          </a:p>
          <a:p>
            <a:r>
              <a:rPr lang="en-US" sz="1200" b="0" kern="1200" baseline="0" dirty="0">
                <a:solidFill>
                  <a:schemeClr val="tx1"/>
                </a:solidFill>
                <a:latin typeface="+mn-lt"/>
                <a:ea typeface="+mn-ea"/>
                <a:cs typeface="+mn-cs"/>
              </a:rPr>
              <a:t>with the following elements: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Boot block: Contains code required to boot the operating system</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Superblock: Contains attributes and information about the file system, such as</a:t>
            </a:r>
          </a:p>
          <a:p>
            <a:r>
              <a:rPr lang="en-US" sz="1200" b="0" kern="1200" baseline="0" dirty="0">
                <a:solidFill>
                  <a:schemeClr val="tx1"/>
                </a:solidFill>
                <a:latin typeface="+mn-lt"/>
                <a:ea typeface="+mn-ea"/>
                <a:cs typeface="+mn-cs"/>
              </a:rPr>
              <a:t>partition size, and inode table size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Inode table: The collection of inodes for each file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Data blocks: Storage space available for data files and subdirectories</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79</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a:solidFill>
                  <a:schemeClr val="tx1"/>
                </a:solidFill>
                <a:latin typeface="+mn-lt"/>
                <a:ea typeface="+mn-ea"/>
                <a:cs typeface="+mn-cs"/>
              </a:rPr>
              <a:t>A UNIX file system resides on a single logical disk or disk partition and is laid out</a:t>
            </a:r>
          </a:p>
          <a:p>
            <a:r>
              <a:rPr lang="en-US" sz="1200" b="0" kern="1200" baseline="0" dirty="0">
                <a:solidFill>
                  <a:schemeClr val="tx1"/>
                </a:solidFill>
                <a:latin typeface="+mn-lt"/>
                <a:ea typeface="+mn-ea"/>
                <a:cs typeface="+mn-cs"/>
              </a:rPr>
              <a:t>with the following elements: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Boot block: Contains code required to boot the operating system</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Superblock: Contains attributes and information about the file system, such as</a:t>
            </a:r>
          </a:p>
          <a:p>
            <a:r>
              <a:rPr lang="en-US" sz="1200" b="0" kern="1200" baseline="0" dirty="0">
                <a:solidFill>
                  <a:schemeClr val="tx1"/>
                </a:solidFill>
                <a:latin typeface="+mn-lt"/>
                <a:ea typeface="+mn-ea"/>
                <a:cs typeface="+mn-cs"/>
              </a:rPr>
              <a:t>partition size, and inode table size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Inode table: The collection of inodes for each file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Data blocks: Storage space available for data files and subdirectories</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80</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a:solidFill>
                  <a:schemeClr val="tx1"/>
                </a:solidFill>
                <a:latin typeface="+mn-lt"/>
                <a:ea typeface="+mn-ea"/>
                <a:cs typeface="+mn-cs"/>
              </a:rPr>
              <a:t>A UNIX file system resides on a single logical disk or disk partition and is laid out</a:t>
            </a:r>
          </a:p>
          <a:p>
            <a:r>
              <a:rPr lang="en-US" sz="1200" b="0" kern="1200" baseline="0" dirty="0">
                <a:solidFill>
                  <a:schemeClr val="tx1"/>
                </a:solidFill>
                <a:latin typeface="+mn-lt"/>
                <a:ea typeface="+mn-ea"/>
                <a:cs typeface="+mn-cs"/>
              </a:rPr>
              <a:t>with the following elements: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Boot block: Contains code required to boot the operating system</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Superblock: Contains attributes and information about the file system, such as</a:t>
            </a:r>
          </a:p>
          <a:p>
            <a:r>
              <a:rPr lang="en-US" sz="1200" b="0" kern="1200" baseline="0" dirty="0">
                <a:solidFill>
                  <a:schemeClr val="tx1"/>
                </a:solidFill>
                <a:latin typeface="+mn-lt"/>
                <a:ea typeface="+mn-ea"/>
                <a:cs typeface="+mn-cs"/>
              </a:rPr>
              <a:t>partition size, and inode table size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Inode table: The collection of inodes for each file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Data blocks: Storage space available for data files and subdirectories</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81</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kern="1200" baseline="0" dirty="0">
                <a:solidFill>
                  <a:schemeClr val="tx1"/>
                </a:solidFill>
                <a:latin typeface="+mn-lt"/>
                <a:ea typeface="+mn-ea"/>
                <a:cs typeface="+mn-cs"/>
              </a:rPr>
              <a:t>The developers of Windows NT designed a new file system, the New Technology</a:t>
            </a:r>
          </a:p>
          <a:p>
            <a:r>
              <a:rPr lang="en-US" sz="1200" kern="1200" baseline="0" dirty="0">
                <a:solidFill>
                  <a:schemeClr val="tx1"/>
                </a:solidFill>
                <a:latin typeface="+mn-lt"/>
                <a:ea typeface="+mn-ea"/>
                <a:cs typeface="+mn-cs"/>
              </a:rPr>
              <a:t>File System (NTFS), which is intended to meet high-end requirements for workstations</a:t>
            </a:r>
          </a:p>
          <a:p>
            <a:r>
              <a:rPr lang="en-US" sz="1200" kern="1200" baseline="0" dirty="0">
                <a:solidFill>
                  <a:schemeClr val="tx1"/>
                </a:solidFill>
                <a:latin typeface="+mn-lt"/>
                <a:ea typeface="+mn-ea"/>
                <a:cs typeface="+mn-cs"/>
              </a:rPr>
              <a:t>and servers. Examples of high-end applications include the following: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Client/server applications such as file servers, compute servers, and database</a:t>
            </a:r>
          </a:p>
          <a:p>
            <a:r>
              <a:rPr lang="en-US" sz="1200" kern="1200" baseline="0" dirty="0">
                <a:solidFill>
                  <a:schemeClr val="tx1"/>
                </a:solidFill>
                <a:latin typeface="+mn-lt"/>
                <a:ea typeface="+mn-ea"/>
                <a:cs typeface="+mn-cs"/>
              </a:rPr>
              <a:t>servers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Resource-intensive engineering and scientific applications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Network applications for large corporate systems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NTFS is a flexible and powerful file system built, as we shall see, on an elegantly simple</a:t>
            </a:r>
          </a:p>
          <a:p>
            <a:r>
              <a:rPr lang="en-US" sz="1200" kern="1200" baseline="0" dirty="0">
                <a:solidFill>
                  <a:schemeClr val="tx1"/>
                </a:solidFill>
                <a:latin typeface="+mn-lt"/>
                <a:ea typeface="+mn-ea"/>
                <a:cs typeface="+mn-cs"/>
              </a:rPr>
              <a:t>file system model. The most noteworthy features of NTFS include the following: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Recoverability: High on the list of requirements for the new Windows file</a:t>
            </a:r>
          </a:p>
          <a:p>
            <a:r>
              <a:rPr lang="en-US" sz="1200" kern="1200" baseline="0" dirty="0">
                <a:solidFill>
                  <a:schemeClr val="tx1"/>
                </a:solidFill>
                <a:latin typeface="+mn-lt"/>
                <a:ea typeface="+mn-ea"/>
                <a:cs typeface="+mn-cs"/>
              </a:rPr>
              <a:t>system was the ability to recover from system crashes and disk failures. In the</a:t>
            </a:r>
          </a:p>
          <a:p>
            <a:r>
              <a:rPr lang="en-US" sz="1200" kern="1200" baseline="0" dirty="0">
                <a:solidFill>
                  <a:schemeClr val="tx1"/>
                </a:solidFill>
                <a:latin typeface="+mn-lt"/>
                <a:ea typeface="+mn-ea"/>
                <a:cs typeface="+mn-cs"/>
              </a:rPr>
              <a:t>event of such failures, NTFS is able to reconstruct disk volumes and return</a:t>
            </a:r>
          </a:p>
          <a:p>
            <a:r>
              <a:rPr lang="en-US" sz="1200" kern="1200" baseline="0" dirty="0">
                <a:solidFill>
                  <a:schemeClr val="tx1"/>
                </a:solidFill>
                <a:latin typeface="+mn-lt"/>
                <a:ea typeface="+mn-ea"/>
                <a:cs typeface="+mn-cs"/>
              </a:rPr>
              <a:t>them to a consistent state. It does this by using a transaction-processing model</a:t>
            </a:r>
          </a:p>
          <a:p>
            <a:r>
              <a:rPr lang="en-US" sz="1200" kern="1200" baseline="0" dirty="0">
                <a:solidFill>
                  <a:schemeClr val="tx1"/>
                </a:solidFill>
                <a:latin typeface="+mn-lt"/>
                <a:ea typeface="+mn-ea"/>
                <a:cs typeface="+mn-cs"/>
              </a:rPr>
              <a:t>for changes to the file system; each significant change is treated as an atomic</a:t>
            </a:r>
          </a:p>
          <a:p>
            <a:r>
              <a:rPr lang="en-US" sz="1200" kern="1200" baseline="0" dirty="0">
                <a:solidFill>
                  <a:schemeClr val="tx1"/>
                </a:solidFill>
                <a:latin typeface="+mn-lt"/>
                <a:ea typeface="+mn-ea"/>
                <a:cs typeface="+mn-cs"/>
              </a:rPr>
              <a:t>action that is either entirely performed or not performed at all. Each transaction</a:t>
            </a:r>
          </a:p>
          <a:p>
            <a:r>
              <a:rPr lang="en-US" sz="1200" kern="1200" baseline="0" dirty="0">
                <a:solidFill>
                  <a:schemeClr val="tx1"/>
                </a:solidFill>
                <a:latin typeface="+mn-lt"/>
                <a:ea typeface="+mn-ea"/>
                <a:cs typeface="+mn-cs"/>
              </a:rPr>
              <a:t>that was in process at the time of a failure is subsequently backed out or</a:t>
            </a:r>
          </a:p>
          <a:p>
            <a:r>
              <a:rPr lang="en-US" sz="1200" kern="1200" baseline="0" dirty="0">
                <a:solidFill>
                  <a:schemeClr val="tx1"/>
                </a:solidFill>
                <a:latin typeface="+mn-lt"/>
                <a:ea typeface="+mn-ea"/>
                <a:cs typeface="+mn-cs"/>
              </a:rPr>
              <a:t>brought to completion. In addition, NTFS uses redundant storage for critical</a:t>
            </a:r>
          </a:p>
          <a:p>
            <a:r>
              <a:rPr lang="en-US" sz="1200" kern="1200" baseline="0" dirty="0">
                <a:solidFill>
                  <a:schemeClr val="tx1"/>
                </a:solidFill>
                <a:latin typeface="+mn-lt"/>
                <a:ea typeface="+mn-ea"/>
                <a:cs typeface="+mn-cs"/>
              </a:rPr>
              <a:t>file system data, so that failure of a disk sector does not cause the loss of data</a:t>
            </a:r>
          </a:p>
          <a:p>
            <a:r>
              <a:rPr lang="en-US" sz="1200" kern="1200" baseline="0" dirty="0">
                <a:solidFill>
                  <a:schemeClr val="tx1"/>
                </a:solidFill>
                <a:latin typeface="+mn-lt"/>
                <a:ea typeface="+mn-ea"/>
                <a:cs typeface="+mn-cs"/>
              </a:rPr>
              <a:t>describing the structure and status of the file 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Security: NTFS uses the Windows object model to enforce security. An open</a:t>
            </a:r>
          </a:p>
          <a:p>
            <a:r>
              <a:rPr lang="en-US" sz="1200" kern="1200" baseline="0" dirty="0">
                <a:solidFill>
                  <a:schemeClr val="tx1"/>
                </a:solidFill>
                <a:latin typeface="+mn-lt"/>
                <a:ea typeface="+mn-ea"/>
                <a:cs typeface="+mn-cs"/>
              </a:rPr>
              <a:t>file is implemented as a file object with a security descriptor that defines its</a:t>
            </a:r>
          </a:p>
          <a:p>
            <a:r>
              <a:rPr lang="en-US" sz="1200" kern="1200" baseline="0" dirty="0">
                <a:solidFill>
                  <a:schemeClr val="tx1"/>
                </a:solidFill>
                <a:latin typeface="+mn-lt"/>
                <a:ea typeface="+mn-ea"/>
                <a:cs typeface="+mn-cs"/>
              </a:rPr>
              <a:t>security attributes. The security descriptor is persisted as an attribute of each</a:t>
            </a:r>
          </a:p>
          <a:p>
            <a:r>
              <a:rPr lang="en-US" sz="1200" kern="1200" baseline="0" dirty="0">
                <a:solidFill>
                  <a:schemeClr val="tx1"/>
                </a:solidFill>
                <a:latin typeface="+mn-lt"/>
                <a:ea typeface="+mn-ea"/>
                <a:cs typeface="+mn-cs"/>
              </a:rPr>
              <a:t>file on disk.</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Large disks and large files: NTFS supports very large disks and very large files</a:t>
            </a:r>
          </a:p>
          <a:p>
            <a:r>
              <a:rPr lang="en-US" sz="1200" kern="1200" baseline="0" dirty="0">
                <a:solidFill>
                  <a:schemeClr val="tx1"/>
                </a:solidFill>
                <a:latin typeface="+mn-lt"/>
                <a:ea typeface="+mn-ea"/>
                <a:cs typeface="+mn-cs"/>
              </a:rPr>
              <a:t>more efficiently than other file systems, such as FAT.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Multiple data streams: The actual contents of a file are treated as a stream of</a:t>
            </a:r>
          </a:p>
          <a:p>
            <a:r>
              <a:rPr lang="en-US" sz="1200" kern="1200" baseline="0" dirty="0">
                <a:solidFill>
                  <a:schemeClr val="tx1"/>
                </a:solidFill>
                <a:latin typeface="+mn-lt"/>
                <a:ea typeface="+mn-ea"/>
                <a:cs typeface="+mn-cs"/>
              </a:rPr>
              <a:t>bytes. In NTFS, it is possible to define multiple data streams for a single file.</a:t>
            </a:r>
          </a:p>
          <a:p>
            <a:r>
              <a:rPr lang="en-US" sz="1200" kern="1200" baseline="0" dirty="0">
                <a:solidFill>
                  <a:schemeClr val="tx1"/>
                </a:solidFill>
                <a:latin typeface="+mn-lt"/>
                <a:ea typeface="+mn-ea"/>
                <a:cs typeface="+mn-cs"/>
              </a:rPr>
              <a:t>An example of the utility of this feature is that it allows Windows to be used</a:t>
            </a:r>
          </a:p>
          <a:p>
            <a:r>
              <a:rPr lang="en-US" sz="1200" kern="1200" baseline="0" dirty="0">
                <a:solidFill>
                  <a:schemeClr val="tx1"/>
                </a:solidFill>
                <a:latin typeface="+mn-lt"/>
                <a:ea typeface="+mn-ea"/>
                <a:cs typeface="+mn-cs"/>
              </a:rPr>
              <a:t>by remote Macintosh systems to store and retrieve files. On Macintosh, each</a:t>
            </a:r>
          </a:p>
          <a:p>
            <a:r>
              <a:rPr lang="en-US" sz="1200" kern="1200" baseline="0" dirty="0">
                <a:solidFill>
                  <a:schemeClr val="tx1"/>
                </a:solidFill>
                <a:latin typeface="+mn-lt"/>
                <a:ea typeface="+mn-ea"/>
                <a:cs typeface="+mn-cs"/>
              </a:rPr>
              <a:t>file has two components: the file data and a resource fork that contains information</a:t>
            </a:r>
          </a:p>
          <a:p>
            <a:r>
              <a:rPr lang="en-US" sz="1200" kern="1200" baseline="0" dirty="0">
                <a:solidFill>
                  <a:schemeClr val="tx1"/>
                </a:solidFill>
                <a:latin typeface="+mn-lt"/>
                <a:ea typeface="+mn-ea"/>
                <a:cs typeface="+mn-cs"/>
              </a:rPr>
              <a:t>about the file. NTFS treats these two components as two data streams</a:t>
            </a:r>
          </a:p>
          <a:p>
            <a:r>
              <a:rPr lang="en-US" sz="1200" kern="1200" baseline="0" dirty="0">
                <a:solidFill>
                  <a:schemeClr val="tx1"/>
                </a:solidFill>
                <a:latin typeface="+mn-lt"/>
                <a:ea typeface="+mn-ea"/>
                <a:cs typeface="+mn-cs"/>
              </a:rPr>
              <a:t>within a single file.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Journaling: NTFS keeps a log of all changes made to files on the volumes.</a:t>
            </a:r>
          </a:p>
          <a:p>
            <a:r>
              <a:rPr lang="en-US" sz="1200" kern="1200" baseline="0" dirty="0">
                <a:solidFill>
                  <a:schemeClr val="tx1"/>
                </a:solidFill>
                <a:latin typeface="+mn-lt"/>
                <a:ea typeface="+mn-ea"/>
                <a:cs typeface="+mn-cs"/>
              </a:rPr>
              <a:t>Programs, such as desktop search, can read the journal to identify what files</a:t>
            </a:r>
          </a:p>
          <a:p>
            <a:r>
              <a:rPr lang="en-US" sz="1200" kern="1200" baseline="0" dirty="0">
                <a:solidFill>
                  <a:schemeClr val="tx1"/>
                </a:solidFill>
                <a:latin typeface="+mn-lt"/>
                <a:ea typeface="+mn-ea"/>
                <a:cs typeface="+mn-cs"/>
              </a:rPr>
              <a:t>have changed.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Compression and encryption: Entire directories and individual files can be</a:t>
            </a:r>
          </a:p>
          <a:p>
            <a:r>
              <a:rPr lang="en-US" sz="1200" kern="1200" baseline="0" dirty="0">
                <a:solidFill>
                  <a:schemeClr val="tx1"/>
                </a:solidFill>
                <a:latin typeface="+mn-lt"/>
                <a:ea typeface="+mn-ea"/>
                <a:cs typeface="+mn-cs"/>
              </a:rPr>
              <a:t>transparently compressed and/or encrypted.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Hard and symbolic l inks: In order to support POSIX, Windows has always supported</a:t>
            </a:r>
          </a:p>
          <a:p>
            <a:r>
              <a:rPr lang="en-US" sz="1200" kern="1200" baseline="0" dirty="0">
                <a:solidFill>
                  <a:schemeClr val="tx1"/>
                </a:solidFill>
                <a:latin typeface="+mn-lt"/>
                <a:ea typeface="+mn-ea"/>
                <a:cs typeface="+mn-cs"/>
              </a:rPr>
              <a:t>“hard links,” which allow a single file to be accessible by multiple path</a:t>
            </a:r>
          </a:p>
          <a:p>
            <a:r>
              <a:rPr lang="en-US" sz="1200" kern="1200" baseline="0" dirty="0">
                <a:solidFill>
                  <a:schemeClr val="tx1"/>
                </a:solidFill>
                <a:latin typeface="+mn-lt"/>
                <a:ea typeface="+mn-ea"/>
                <a:cs typeface="+mn-cs"/>
              </a:rPr>
              <a:t>names on the same volume. Starting with Windows Vista, “symbolic links”</a:t>
            </a:r>
          </a:p>
          <a:p>
            <a:r>
              <a:rPr lang="en-US" sz="1200" kern="1200" baseline="0" dirty="0">
                <a:solidFill>
                  <a:schemeClr val="tx1"/>
                </a:solidFill>
                <a:latin typeface="+mn-lt"/>
                <a:ea typeface="+mn-ea"/>
                <a:cs typeface="+mn-cs"/>
              </a:rPr>
              <a:t>are supported which allow a file or directory to be accessible by multiple path</a:t>
            </a:r>
          </a:p>
          <a:p>
            <a:r>
              <a:rPr lang="en-US" sz="1200" kern="1200" baseline="0" dirty="0">
                <a:solidFill>
                  <a:schemeClr val="tx1"/>
                </a:solidFill>
                <a:latin typeface="+mn-lt"/>
                <a:ea typeface="+mn-ea"/>
                <a:cs typeface="+mn-cs"/>
              </a:rPr>
              <a:t>names, even if the names are on different volumes. Windows also supports</a:t>
            </a:r>
          </a:p>
          <a:p>
            <a:r>
              <a:rPr lang="en-US" sz="1200" kern="1200" baseline="0" dirty="0">
                <a:solidFill>
                  <a:schemeClr val="tx1"/>
                </a:solidFill>
                <a:latin typeface="+mn-lt"/>
                <a:ea typeface="+mn-ea"/>
                <a:cs typeface="+mn-cs"/>
              </a:rPr>
              <a:t>“mount points” which allow volumes to appear at junction points on other</a:t>
            </a:r>
          </a:p>
          <a:p>
            <a:r>
              <a:rPr lang="en-US" sz="1200" kern="1200" baseline="0" dirty="0">
                <a:solidFill>
                  <a:schemeClr val="tx1"/>
                </a:solidFill>
                <a:latin typeface="+mn-lt"/>
                <a:ea typeface="+mn-ea"/>
                <a:cs typeface="+mn-cs"/>
              </a:rPr>
              <a:t>volumes, rather than be named by driver letters, such as “D:”.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82</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Of course, these items interact and must be considered together. The result is</a:t>
            </a:r>
          </a:p>
          <a:p>
            <a:r>
              <a:rPr lang="en-US" sz="1200" b="0" kern="1200" baseline="0" dirty="0">
                <a:solidFill>
                  <a:schemeClr val="tx1"/>
                </a:solidFill>
                <a:latin typeface="+mn-lt"/>
                <a:ea typeface="+mn-ea"/>
                <a:cs typeface="+mn-cs"/>
              </a:rPr>
              <a:t>that there are two major alternatives: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Variable, large contiguous portions: This will provide better performance. The</a:t>
            </a:r>
          </a:p>
          <a:p>
            <a:r>
              <a:rPr lang="en-US" sz="1200" b="0" kern="1200" baseline="0" dirty="0">
                <a:solidFill>
                  <a:schemeClr val="tx1"/>
                </a:solidFill>
                <a:latin typeface="+mn-lt"/>
                <a:ea typeface="+mn-ea"/>
                <a:cs typeface="+mn-cs"/>
              </a:rPr>
              <a:t>variable size avoids waste, and the file allocation tables are small. However,</a:t>
            </a:r>
          </a:p>
          <a:p>
            <a:r>
              <a:rPr lang="en-US" sz="1200" b="0" kern="1200" baseline="0" dirty="0">
                <a:solidFill>
                  <a:schemeClr val="tx1"/>
                </a:solidFill>
                <a:latin typeface="+mn-lt"/>
                <a:ea typeface="+mn-ea"/>
                <a:cs typeface="+mn-cs"/>
              </a:rPr>
              <a:t>space is hard to reuse.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Blocks : Small fixed portions provide greater flexibility. They may require</a:t>
            </a:r>
          </a:p>
          <a:p>
            <a:r>
              <a:rPr lang="en-US" sz="1200" b="0" kern="1200" baseline="0" dirty="0">
                <a:solidFill>
                  <a:schemeClr val="tx1"/>
                </a:solidFill>
                <a:latin typeface="+mn-lt"/>
                <a:ea typeface="+mn-ea"/>
                <a:cs typeface="+mn-cs"/>
              </a:rPr>
              <a:t>large tables or complex structures for their allocation. Contiguity has been</a:t>
            </a:r>
          </a:p>
          <a:p>
            <a:r>
              <a:rPr lang="en-US" sz="1200" b="0" kern="1200" baseline="0" dirty="0">
                <a:solidFill>
                  <a:schemeClr val="tx1"/>
                </a:solidFill>
                <a:latin typeface="+mn-lt"/>
                <a:ea typeface="+mn-ea"/>
                <a:cs typeface="+mn-cs"/>
              </a:rPr>
              <a:t>abandoned as a primary goal; blocks are allocated as needed.</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Either option is compatible with preallocation or dynamic allocation. In</a:t>
            </a:r>
          </a:p>
          <a:p>
            <a:r>
              <a:rPr lang="en-US" sz="1200" b="0" kern="1200" baseline="0" dirty="0">
                <a:solidFill>
                  <a:schemeClr val="tx1"/>
                </a:solidFill>
                <a:latin typeface="+mn-lt"/>
                <a:ea typeface="+mn-ea"/>
                <a:cs typeface="+mn-cs"/>
              </a:rPr>
              <a:t>the case of variable, large contiguous portions, a file is preallocated one contiguous</a:t>
            </a:r>
          </a:p>
          <a:p>
            <a:r>
              <a:rPr lang="en-US" sz="1200" b="0" kern="1200" baseline="0" dirty="0">
                <a:solidFill>
                  <a:schemeClr val="tx1"/>
                </a:solidFill>
                <a:latin typeface="+mn-lt"/>
                <a:ea typeface="+mn-ea"/>
                <a:cs typeface="+mn-cs"/>
              </a:rPr>
              <a:t>group of blocks. This eliminates the need for a file allocation table; all that is</a:t>
            </a:r>
          </a:p>
          <a:p>
            <a:r>
              <a:rPr lang="en-US" sz="1200" b="0" kern="1200" baseline="0" dirty="0">
                <a:solidFill>
                  <a:schemeClr val="tx1"/>
                </a:solidFill>
                <a:latin typeface="+mn-lt"/>
                <a:ea typeface="+mn-ea"/>
                <a:cs typeface="+mn-cs"/>
              </a:rPr>
              <a:t>required is a pointer to the first block and the number of blocks allocated. In the</a:t>
            </a:r>
          </a:p>
          <a:p>
            <a:r>
              <a:rPr lang="en-US" sz="1200" b="0" kern="1200" baseline="0" dirty="0">
                <a:solidFill>
                  <a:schemeClr val="tx1"/>
                </a:solidFill>
                <a:latin typeface="+mn-lt"/>
                <a:ea typeface="+mn-ea"/>
                <a:cs typeface="+mn-cs"/>
              </a:rPr>
              <a:t>case of blocks, all of the portions required are allocated at one time. This means that</a:t>
            </a:r>
          </a:p>
          <a:p>
            <a:r>
              <a:rPr lang="en-US" sz="1200" b="0" kern="1200" baseline="0" dirty="0">
                <a:solidFill>
                  <a:schemeClr val="tx1"/>
                </a:solidFill>
                <a:latin typeface="+mn-lt"/>
                <a:ea typeface="+mn-ea"/>
                <a:cs typeface="+mn-cs"/>
              </a:rPr>
              <a:t>the file allocation table for the file will remain of fixed size, because the number of</a:t>
            </a:r>
          </a:p>
          <a:p>
            <a:r>
              <a:rPr lang="en-US" sz="1200" b="0" kern="1200" baseline="0" dirty="0">
                <a:solidFill>
                  <a:schemeClr val="tx1"/>
                </a:solidFill>
                <a:latin typeface="+mn-lt"/>
                <a:ea typeface="+mn-ea"/>
                <a:cs typeface="+mn-cs"/>
              </a:rPr>
              <a:t>blocks allocated is fixed.</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With variable-size portions, we need to be concerned with the fragmentation</a:t>
            </a:r>
          </a:p>
          <a:p>
            <a:r>
              <a:rPr lang="en-US" sz="1200" b="0" kern="1200" baseline="0" dirty="0">
                <a:solidFill>
                  <a:schemeClr val="tx1"/>
                </a:solidFill>
                <a:latin typeface="+mn-lt"/>
                <a:ea typeface="+mn-ea"/>
                <a:cs typeface="+mn-cs"/>
              </a:rPr>
              <a:t>of free space. This issue was faced when we considered partitioned main memory in</a:t>
            </a:r>
          </a:p>
          <a:p>
            <a:r>
              <a:rPr lang="en-US" sz="1200" b="0" kern="1200" baseline="0" dirty="0">
                <a:solidFill>
                  <a:schemeClr val="tx1"/>
                </a:solidFill>
                <a:latin typeface="+mn-lt"/>
                <a:ea typeface="+mn-ea"/>
                <a:cs typeface="+mn-cs"/>
              </a:rPr>
              <a:t>Chapter 7 . The following are possible alternative strategies: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First fit: Choose the first unused contiguous group of blocks of sufficient size</a:t>
            </a:r>
          </a:p>
          <a:p>
            <a:r>
              <a:rPr lang="en-US" sz="1200" b="0" kern="1200" baseline="0" dirty="0">
                <a:solidFill>
                  <a:schemeClr val="tx1"/>
                </a:solidFill>
                <a:latin typeface="+mn-lt"/>
                <a:ea typeface="+mn-ea"/>
                <a:cs typeface="+mn-cs"/>
              </a:rPr>
              <a:t>from a free block list.</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Best fit: Choose the smallest unused group that is of sufficient size.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Nearest fit: Choose the unused group of sufficient size that is closest to the</a:t>
            </a:r>
          </a:p>
          <a:p>
            <a:r>
              <a:rPr lang="en-US" sz="1200" b="0" kern="1200" baseline="0" dirty="0">
                <a:solidFill>
                  <a:schemeClr val="tx1"/>
                </a:solidFill>
                <a:latin typeface="+mn-lt"/>
                <a:ea typeface="+mn-ea"/>
                <a:cs typeface="+mn-cs"/>
              </a:rPr>
              <a:t>previous allocation for the file to increase locality.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It is not clear which strategy is best. The difficulty in modeling alternative</a:t>
            </a:r>
          </a:p>
          <a:p>
            <a:r>
              <a:rPr lang="en-US" sz="1200" b="0" kern="1200" baseline="0" dirty="0">
                <a:solidFill>
                  <a:schemeClr val="tx1"/>
                </a:solidFill>
                <a:latin typeface="+mn-lt"/>
                <a:ea typeface="+mn-ea"/>
                <a:cs typeface="+mn-cs"/>
              </a:rPr>
              <a:t>strategies is that so many factors interact, including types of files, pattern of file</a:t>
            </a:r>
          </a:p>
          <a:p>
            <a:r>
              <a:rPr lang="en-US" sz="1200" b="0" kern="1200" baseline="0" dirty="0">
                <a:solidFill>
                  <a:schemeClr val="tx1"/>
                </a:solidFill>
                <a:latin typeface="+mn-lt"/>
                <a:ea typeface="+mn-ea"/>
                <a:cs typeface="+mn-cs"/>
              </a:rPr>
              <a:t>access, degree of multiprogramming, other performance factors in the system, disk</a:t>
            </a:r>
          </a:p>
          <a:p>
            <a:r>
              <a:rPr lang="en-US" sz="1200" b="0" kern="1200" baseline="0" dirty="0">
                <a:solidFill>
                  <a:schemeClr val="tx1"/>
                </a:solidFill>
                <a:latin typeface="+mn-lt"/>
                <a:ea typeface="+mn-ea"/>
                <a:cs typeface="+mn-cs"/>
              </a:rPr>
              <a:t>caching, disk scheduling, and so on.</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83</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Table 12.4 shows the default cluster sizes for NTFS. The defaults depend on</a:t>
            </a:r>
          </a:p>
          <a:p>
            <a:r>
              <a:rPr lang="en-US" sz="1200" kern="1200" baseline="0" dirty="0">
                <a:solidFill>
                  <a:schemeClr val="tx1"/>
                </a:solidFill>
                <a:latin typeface="+mn-lt"/>
                <a:ea typeface="+mn-ea"/>
                <a:cs typeface="+mn-cs"/>
              </a:rPr>
              <a:t>the size of the volume. The cluster size that is used for a particular volume is established</a:t>
            </a:r>
          </a:p>
          <a:p>
            <a:r>
              <a:rPr lang="en-US" sz="1200" kern="1200" baseline="0" dirty="0">
                <a:solidFill>
                  <a:schemeClr val="tx1"/>
                </a:solidFill>
                <a:latin typeface="+mn-lt"/>
                <a:ea typeface="+mn-ea"/>
                <a:cs typeface="+mn-cs"/>
              </a:rPr>
              <a:t>by NTFS when the user requests that a volume be formatted.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84</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0" kern="1200" baseline="0" dirty="0">
                <a:solidFill>
                  <a:schemeClr val="tx1"/>
                </a:solidFill>
                <a:latin typeface="+mn-lt"/>
                <a:ea typeface="+mn-ea"/>
                <a:cs typeface="+mn-cs"/>
              </a:rPr>
              <a:t>NTFS uses a remarkably simple but powerful approach</a:t>
            </a:r>
          </a:p>
          <a:p>
            <a:r>
              <a:rPr lang="en-US" sz="1200" b="0" kern="1200" baseline="0" dirty="0">
                <a:solidFill>
                  <a:schemeClr val="tx1"/>
                </a:solidFill>
                <a:latin typeface="+mn-lt"/>
                <a:ea typeface="+mn-ea"/>
                <a:cs typeface="+mn-cs"/>
              </a:rPr>
              <a:t>to organizing information on a disk volume. Every element on a volume is a file,</a:t>
            </a:r>
          </a:p>
          <a:p>
            <a:r>
              <a:rPr lang="en-US" sz="1200" b="0" kern="1200" baseline="0" dirty="0">
                <a:solidFill>
                  <a:schemeClr val="tx1"/>
                </a:solidFill>
                <a:latin typeface="+mn-lt"/>
                <a:ea typeface="+mn-ea"/>
                <a:cs typeface="+mn-cs"/>
              </a:rPr>
              <a:t>and every file consists of a collection of attributes. Even the data contents of a file is</a:t>
            </a:r>
          </a:p>
          <a:p>
            <a:r>
              <a:rPr lang="en-US" sz="1200" b="0" kern="1200" baseline="0" dirty="0">
                <a:solidFill>
                  <a:schemeClr val="tx1"/>
                </a:solidFill>
                <a:latin typeface="+mn-lt"/>
                <a:ea typeface="+mn-ea"/>
                <a:cs typeface="+mn-cs"/>
              </a:rPr>
              <a:t>treated as an attribute. With this simple structure, a few general-purpose functions</a:t>
            </a:r>
          </a:p>
          <a:p>
            <a:r>
              <a:rPr lang="en-US" sz="1200" b="0" kern="1200" baseline="0" dirty="0">
                <a:solidFill>
                  <a:schemeClr val="tx1"/>
                </a:solidFill>
                <a:latin typeface="+mn-lt"/>
                <a:ea typeface="+mn-ea"/>
                <a:cs typeface="+mn-cs"/>
              </a:rPr>
              <a:t>suffice to organize and manage a file system.</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Figure 12.19 shows the layout of an NTFS volume, which consists of four</a:t>
            </a:r>
          </a:p>
          <a:p>
            <a:r>
              <a:rPr lang="en-US" sz="1200" b="0" kern="1200" baseline="0" dirty="0">
                <a:solidFill>
                  <a:schemeClr val="tx1"/>
                </a:solidFill>
                <a:latin typeface="+mn-lt"/>
                <a:ea typeface="+mn-ea"/>
                <a:cs typeface="+mn-cs"/>
              </a:rPr>
              <a:t>regions. The first few sectors on any volume are occupied by the partition boot</a:t>
            </a:r>
          </a:p>
          <a:p>
            <a:r>
              <a:rPr lang="en-US" sz="1200" b="0" kern="1200" baseline="0" dirty="0">
                <a:solidFill>
                  <a:schemeClr val="tx1"/>
                </a:solidFill>
                <a:latin typeface="+mn-lt"/>
                <a:ea typeface="+mn-ea"/>
                <a:cs typeface="+mn-cs"/>
              </a:rPr>
              <a:t>sector (although it is called a sector, it can be up to 16 sectors long), which contains</a:t>
            </a:r>
          </a:p>
          <a:p>
            <a:r>
              <a:rPr lang="en-US" sz="1200" b="0" kern="1200" baseline="0" dirty="0">
                <a:solidFill>
                  <a:schemeClr val="tx1"/>
                </a:solidFill>
                <a:latin typeface="+mn-lt"/>
                <a:ea typeface="+mn-ea"/>
                <a:cs typeface="+mn-cs"/>
              </a:rPr>
              <a:t>information about the volume layout and the file system structures as well as boot</a:t>
            </a:r>
          </a:p>
          <a:p>
            <a:r>
              <a:rPr lang="en-US" sz="1200" b="0" kern="1200" baseline="0" dirty="0">
                <a:solidFill>
                  <a:schemeClr val="tx1"/>
                </a:solidFill>
                <a:latin typeface="+mn-lt"/>
                <a:ea typeface="+mn-ea"/>
                <a:cs typeface="+mn-cs"/>
              </a:rPr>
              <a:t>startup information and code. This is followed by the master file table (MFT) , which</a:t>
            </a:r>
          </a:p>
          <a:p>
            <a:r>
              <a:rPr lang="en-US" sz="1200" b="0" kern="1200" baseline="0" dirty="0">
                <a:solidFill>
                  <a:schemeClr val="tx1"/>
                </a:solidFill>
                <a:latin typeface="+mn-lt"/>
                <a:ea typeface="+mn-ea"/>
                <a:cs typeface="+mn-cs"/>
              </a:rPr>
              <a:t>contains information about all of the files and folders (directories) on this NTFS</a:t>
            </a:r>
          </a:p>
          <a:p>
            <a:r>
              <a:rPr lang="en-US" sz="1200" b="0" kern="1200" baseline="0" dirty="0">
                <a:solidFill>
                  <a:schemeClr val="tx1"/>
                </a:solidFill>
                <a:latin typeface="+mn-lt"/>
                <a:ea typeface="+mn-ea"/>
                <a:cs typeface="+mn-cs"/>
              </a:rPr>
              <a:t>volume. In essence, the MFT is a list of all files and their attributes on this NTFS</a:t>
            </a:r>
          </a:p>
          <a:p>
            <a:r>
              <a:rPr lang="en-US" sz="1200" b="0" kern="1200" baseline="0" dirty="0">
                <a:solidFill>
                  <a:schemeClr val="tx1"/>
                </a:solidFill>
                <a:latin typeface="+mn-lt"/>
                <a:ea typeface="+mn-ea"/>
                <a:cs typeface="+mn-cs"/>
              </a:rPr>
              <a:t>volume, organized as a set of rows in a table structure.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Following the MFT is a region containing system files . Among the files in this</a:t>
            </a:r>
          </a:p>
          <a:p>
            <a:r>
              <a:rPr lang="en-US" sz="1200" b="0" kern="1200" baseline="0" dirty="0">
                <a:solidFill>
                  <a:schemeClr val="tx1"/>
                </a:solidFill>
                <a:latin typeface="+mn-lt"/>
                <a:ea typeface="+mn-ea"/>
                <a:cs typeface="+mn-cs"/>
              </a:rPr>
              <a:t>region are the following:</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MFT2: A mirror of the first few rows of the MFT, used to guarantee access to</a:t>
            </a:r>
          </a:p>
          <a:p>
            <a:r>
              <a:rPr lang="en-US" sz="1200" b="0" kern="1200" baseline="0" dirty="0">
                <a:solidFill>
                  <a:schemeClr val="tx1"/>
                </a:solidFill>
                <a:latin typeface="+mn-lt"/>
                <a:ea typeface="+mn-ea"/>
                <a:cs typeface="+mn-cs"/>
              </a:rPr>
              <a:t>the volume in the case of a single-sector failure in the sectors storing the MFT.</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Log file: A list of transaction steps used for NTFS recoverability.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Cluster bit map: A representation of the space on the volume, showing which</a:t>
            </a:r>
          </a:p>
          <a:p>
            <a:r>
              <a:rPr lang="en-US" sz="1200" b="0" kern="1200" baseline="0" dirty="0">
                <a:solidFill>
                  <a:schemeClr val="tx1"/>
                </a:solidFill>
                <a:latin typeface="+mn-lt"/>
                <a:ea typeface="+mn-ea"/>
                <a:cs typeface="+mn-cs"/>
              </a:rPr>
              <a:t>clusters are in use.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Attribute definition table: Defines the attribute types supported on this</a:t>
            </a:r>
          </a:p>
          <a:p>
            <a:r>
              <a:rPr lang="en-US" sz="1200" b="0" kern="1200" baseline="0" dirty="0">
                <a:solidFill>
                  <a:schemeClr val="tx1"/>
                </a:solidFill>
                <a:latin typeface="+mn-lt"/>
                <a:ea typeface="+mn-ea"/>
                <a:cs typeface="+mn-cs"/>
              </a:rPr>
              <a:t>volume and indicates whether they can be indexed and whether they can be</a:t>
            </a:r>
          </a:p>
          <a:p>
            <a:r>
              <a:rPr lang="en-US" sz="1200" b="0" kern="1200" baseline="0" dirty="0">
                <a:solidFill>
                  <a:schemeClr val="tx1"/>
                </a:solidFill>
                <a:latin typeface="+mn-lt"/>
                <a:ea typeface="+mn-ea"/>
                <a:cs typeface="+mn-cs"/>
              </a:rPr>
              <a:t>recovered during a system recovery operation.</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85</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heart of the Windows file system is the MFT. The MFT</a:t>
            </a:r>
          </a:p>
          <a:p>
            <a:r>
              <a:rPr lang="en-US" sz="1200" kern="1200" baseline="0" dirty="0">
                <a:solidFill>
                  <a:schemeClr val="tx1"/>
                </a:solidFill>
                <a:latin typeface="+mn-lt"/>
                <a:ea typeface="+mn-ea"/>
                <a:cs typeface="+mn-cs"/>
              </a:rPr>
              <a:t>is organized as a table of 1,024-byte rows, called records. Each row describes a file</a:t>
            </a:r>
          </a:p>
          <a:p>
            <a:r>
              <a:rPr lang="en-US" sz="1200" kern="1200" baseline="0" dirty="0">
                <a:solidFill>
                  <a:schemeClr val="tx1"/>
                </a:solidFill>
                <a:latin typeface="+mn-lt"/>
                <a:ea typeface="+mn-ea"/>
                <a:cs typeface="+mn-cs"/>
              </a:rPr>
              <a:t>on this volume, including the MFT itself, which is treated as a file. If the contents of</a:t>
            </a:r>
          </a:p>
          <a:p>
            <a:r>
              <a:rPr lang="en-US" sz="1200" kern="1200" baseline="0" dirty="0">
                <a:solidFill>
                  <a:schemeClr val="tx1"/>
                </a:solidFill>
                <a:latin typeface="+mn-lt"/>
                <a:ea typeface="+mn-ea"/>
                <a:cs typeface="+mn-cs"/>
              </a:rPr>
              <a:t>a file are small enough, then the entire file is located in a row of the MFT. Otherwise,</a:t>
            </a:r>
          </a:p>
          <a:p>
            <a:r>
              <a:rPr lang="en-US" sz="1200" kern="1200" baseline="0" dirty="0">
                <a:solidFill>
                  <a:schemeClr val="tx1"/>
                </a:solidFill>
                <a:latin typeface="+mn-lt"/>
                <a:ea typeface="+mn-ea"/>
                <a:cs typeface="+mn-cs"/>
              </a:rPr>
              <a:t>the row for that file contains partial information and the remainder of the file spills</a:t>
            </a:r>
          </a:p>
          <a:p>
            <a:r>
              <a:rPr lang="en-US" sz="1200" kern="1200" baseline="0" dirty="0">
                <a:solidFill>
                  <a:schemeClr val="tx1"/>
                </a:solidFill>
                <a:latin typeface="+mn-lt"/>
                <a:ea typeface="+mn-ea"/>
                <a:cs typeface="+mn-cs"/>
              </a:rPr>
              <a:t>over into other available clusters on the volume, with pointers to those clusters in</a:t>
            </a:r>
          </a:p>
          <a:p>
            <a:r>
              <a:rPr lang="en-US" sz="1200" kern="1200" baseline="0" dirty="0">
                <a:solidFill>
                  <a:schemeClr val="tx1"/>
                </a:solidFill>
                <a:latin typeface="+mn-lt"/>
                <a:ea typeface="+mn-ea"/>
                <a:cs typeface="+mn-cs"/>
              </a:rPr>
              <a:t>the MFT row of that file.</a:t>
            </a:r>
          </a:p>
          <a:p>
            <a:r>
              <a:rPr lang="en-US" sz="1200" kern="1200" baseline="0" dirty="0">
                <a:solidFill>
                  <a:schemeClr val="tx1"/>
                </a:solidFill>
                <a:latin typeface="+mn-lt"/>
                <a:ea typeface="+mn-ea"/>
                <a:cs typeface="+mn-cs"/>
              </a:rPr>
              <a:t>Each record in the MFT consists of a set of attributes that serve to define the</a:t>
            </a:r>
          </a:p>
          <a:p>
            <a:r>
              <a:rPr lang="en-US" sz="1200" kern="1200" baseline="0" dirty="0">
                <a:solidFill>
                  <a:schemeClr val="tx1"/>
                </a:solidFill>
                <a:latin typeface="+mn-lt"/>
                <a:ea typeface="+mn-ea"/>
                <a:cs typeface="+mn-cs"/>
              </a:rPr>
              <a:t>file (or folder) characteristics and the file contents.</a:t>
            </a:r>
          </a:p>
          <a:p>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86</a:t>
            </a:fld>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kern="1200" baseline="0" dirty="0">
                <a:solidFill>
                  <a:schemeClr val="tx1"/>
                </a:solidFill>
                <a:latin typeface="+mn-lt"/>
                <a:ea typeface="+mn-ea"/>
                <a:cs typeface="+mn-cs"/>
              </a:rPr>
              <a:t>NTFS makes it possible to recover the file system to a consistent state following a</a:t>
            </a:r>
          </a:p>
          <a:p>
            <a:r>
              <a:rPr lang="en-US" sz="1200" kern="1200" baseline="0" dirty="0">
                <a:solidFill>
                  <a:schemeClr val="tx1"/>
                </a:solidFill>
                <a:latin typeface="+mn-lt"/>
                <a:ea typeface="+mn-ea"/>
                <a:cs typeface="+mn-cs"/>
              </a:rPr>
              <a:t>system crash or disk failure. The key elements that support recoverability are as</a:t>
            </a:r>
          </a:p>
          <a:p>
            <a:r>
              <a:rPr lang="en-US" sz="1200" kern="1200" baseline="0" dirty="0">
                <a:solidFill>
                  <a:schemeClr val="tx1"/>
                </a:solidFill>
                <a:latin typeface="+mn-lt"/>
                <a:ea typeface="+mn-ea"/>
                <a:cs typeface="+mn-cs"/>
              </a:rPr>
              <a:t>follows ( Figure 12.20 ):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I/O manager: Includes the NTFS driver, which handles the basic open, close,</a:t>
            </a:r>
          </a:p>
          <a:p>
            <a:r>
              <a:rPr lang="en-US" sz="1200" kern="1200" baseline="0" dirty="0">
                <a:solidFill>
                  <a:schemeClr val="tx1"/>
                </a:solidFill>
                <a:latin typeface="+mn-lt"/>
                <a:ea typeface="+mn-ea"/>
                <a:cs typeface="+mn-cs"/>
              </a:rPr>
              <a:t>read, and write functions of NTFS. In addition, the software RAID module</a:t>
            </a:r>
          </a:p>
          <a:p>
            <a:r>
              <a:rPr lang="en-US" sz="1200" kern="1200" baseline="0" dirty="0">
                <a:solidFill>
                  <a:schemeClr val="tx1"/>
                </a:solidFill>
                <a:latin typeface="+mn-lt"/>
                <a:ea typeface="+mn-ea"/>
                <a:cs typeface="+mn-cs"/>
              </a:rPr>
              <a:t>FTDISK can be configured for use.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Log file service: Maintains a log of file system metadata changes on disk. The</a:t>
            </a:r>
          </a:p>
          <a:p>
            <a:r>
              <a:rPr lang="en-US" sz="1200" kern="1200" baseline="0" dirty="0">
                <a:solidFill>
                  <a:schemeClr val="tx1"/>
                </a:solidFill>
                <a:latin typeface="+mn-lt"/>
                <a:ea typeface="+mn-ea"/>
                <a:cs typeface="+mn-cs"/>
              </a:rPr>
              <a:t>log file is used to recover an NTFS-formatted volume in the case of a system</a:t>
            </a:r>
          </a:p>
          <a:p>
            <a:r>
              <a:rPr lang="en-US" sz="1200" kern="1200" baseline="0" dirty="0">
                <a:solidFill>
                  <a:schemeClr val="tx1"/>
                </a:solidFill>
                <a:latin typeface="+mn-lt"/>
                <a:ea typeface="+mn-ea"/>
                <a:cs typeface="+mn-cs"/>
              </a:rPr>
              <a:t>failure (i.e., without having to run the file system check utility).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Cache manager: Responsible for caching file reads and writes to enhance</a:t>
            </a:r>
          </a:p>
          <a:p>
            <a:r>
              <a:rPr lang="en-US" sz="1200" kern="1200" baseline="0" dirty="0">
                <a:solidFill>
                  <a:schemeClr val="tx1"/>
                </a:solidFill>
                <a:latin typeface="+mn-lt"/>
                <a:ea typeface="+mn-ea"/>
                <a:cs typeface="+mn-cs"/>
              </a:rPr>
              <a:t>performance. The cache manager optimizes disk I/O.</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Virtual memory manager: The NTFS accesses cached files by mapping file references</a:t>
            </a:r>
          </a:p>
          <a:p>
            <a:r>
              <a:rPr lang="en-US" sz="1200" kern="1200" baseline="0" dirty="0">
                <a:solidFill>
                  <a:schemeClr val="tx1"/>
                </a:solidFill>
                <a:latin typeface="+mn-lt"/>
                <a:ea typeface="+mn-ea"/>
                <a:cs typeface="+mn-cs"/>
              </a:rPr>
              <a:t>to virtual memory references and reading and writing virtual memory.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It is important to note that the recovery procedures used by NTFS are designed</a:t>
            </a:r>
          </a:p>
          <a:p>
            <a:r>
              <a:rPr lang="en-US" sz="1200" kern="1200" baseline="0" dirty="0">
                <a:solidFill>
                  <a:schemeClr val="tx1"/>
                </a:solidFill>
                <a:latin typeface="+mn-lt"/>
                <a:ea typeface="+mn-ea"/>
                <a:cs typeface="+mn-cs"/>
              </a:rPr>
              <a:t>to recover file system metadata, not file contents. Thus, the user should never lose a</a:t>
            </a:r>
          </a:p>
          <a:p>
            <a:r>
              <a:rPr lang="en-US" sz="1200" kern="1200" baseline="0" dirty="0">
                <a:solidFill>
                  <a:schemeClr val="tx1"/>
                </a:solidFill>
                <a:latin typeface="+mn-lt"/>
                <a:ea typeface="+mn-ea"/>
                <a:cs typeface="+mn-cs"/>
              </a:rPr>
              <a:t>volume or the directory/file structure of an application because of a crash. However,</a:t>
            </a:r>
          </a:p>
          <a:p>
            <a:r>
              <a:rPr lang="en-US" sz="1200" kern="1200" baseline="0" dirty="0">
                <a:solidFill>
                  <a:schemeClr val="tx1"/>
                </a:solidFill>
                <a:latin typeface="+mn-lt"/>
                <a:ea typeface="+mn-ea"/>
                <a:cs typeface="+mn-cs"/>
              </a:rPr>
              <a:t>user data are not guaranteed by the file system. Providing full recoverability, including</a:t>
            </a:r>
          </a:p>
          <a:p>
            <a:r>
              <a:rPr lang="en-US" sz="1200" kern="1200" baseline="0" dirty="0">
                <a:solidFill>
                  <a:schemeClr val="tx1"/>
                </a:solidFill>
                <a:latin typeface="+mn-lt"/>
                <a:ea typeface="+mn-ea"/>
                <a:cs typeface="+mn-cs"/>
              </a:rPr>
              <a:t>user data, would make for a much more elaborate and resource-consuming</a:t>
            </a:r>
          </a:p>
          <a:p>
            <a:r>
              <a:rPr lang="en-US" sz="1200" kern="1200" baseline="0" dirty="0">
                <a:solidFill>
                  <a:schemeClr val="tx1"/>
                </a:solidFill>
                <a:latin typeface="+mn-lt"/>
                <a:ea typeface="+mn-ea"/>
                <a:cs typeface="+mn-cs"/>
              </a:rPr>
              <a:t>recovery facility.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essence of the NTFS recovery capability is logging. Each operation that</a:t>
            </a:r>
          </a:p>
          <a:p>
            <a:r>
              <a:rPr lang="en-US" sz="1200" kern="1200" baseline="0" dirty="0">
                <a:solidFill>
                  <a:schemeClr val="tx1"/>
                </a:solidFill>
                <a:latin typeface="+mn-lt"/>
                <a:ea typeface="+mn-ea"/>
                <a:cs typeface="+mn-cs"/>
              </a:rPr>
              <a:t>alters a file system is treated as a transaction. Each suboperation of a transaction</a:t>
            </a:r>
          </a:p>
          <a:p>
            <a:r>
              <a:rPr lang="en-US" sz="1200" kern="1200" baseline="0" dirty="0">
                <a:solidFill>
                  <a:schemeClr val="tx1"/>
                </a:solidFill>
                <a:latin typeface="+mn-lt"/>
                <a:ea typeface="+mn-ea"/>
                <a:cs typeface="+mn-cs"/>
              </a:rPr>
              <a:t>that alters important file system data structures is recorded in a log file before being</a:t>
            </a:r>
          </a:p>
          <a:p>
            <a:r>
              <a:rPr lang="en-US" sz="1200" kern="1200" baseline="0" dirty="0">
                <a:solidFill>
                  <a:schemeClr val="tx1"/>
                </a:solidFill>
                <a:latin typeface="+mn-lt"/>
                <a:ea typeface="+mn-ea"/>
                <a:cs typeface="+mn-cs"/>
              </a:rPr>
              <a:t>recorded on the disk volume. Using the log, a partially completed transaction at the</a:t>
            </a:r>
          </a:p>
          <a:p>
            <a:r>
              <a:rPr lang="en-US" sz="1200" kern="1200" baseline="0" dirty="0">
                <a:solidFill>
                  <a:schemeClr val="tx1"/>
                </a:solidFill>
                <a:latin typeface="+mn-lt"/>
                <a:ea typeface="+mn-ea"/>
                <a:cs typeface="+mn-cs"/>
              </a:rPr>
              <a:t>time of a crash can later be redone or undone when the system recovers.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general terms, these are the steps taken to ensure recoverability, as</a:t>
            </a:r>
          </a:p>
          <a:p>
            <a:r>
              <a:rPr lang="en-US" sz="1200" kern="1200" baseline="0" dirty="0">
                <a:solidFill>
                  <a:schemeClr val="tx1"/>
                </a:solidFill>
                <a:latin typeface="+mn-lt"/>
                <a:ea typeface="+mn-ea"/>
                <a:cs typeface="+mn-cs"/>
              </a:rPr>
              <a:t>described in [RUSS11]:</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NTFS first calls the log file system to record in the log file (in the cache) any</a:t>
            </a:r>
          </a:p>
          <a:p>
            <a:r>
              <a:rPr lang="en-US" sz="1200" kern="1200" baseline="0" dirty="0">
                <a:solidFill>
                  <a:schemeClr val="tx1"/>
                </a:solidFill>
                <a:latin typeface="+mn-lt"/>
                <a:ea typeface="+mn-ea"/>
                <a:cs typeface="+mn-cs"/>
              </a:rPr>
              <a:t>transactions that will modify the volume structure.</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NTFS modifies the volume (in the cache).</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3. The cache manager calls the log file system to prompt it to flush the log file to</a:t>
            </a:r>
          </a:p>
          <a:p>
            <a:r>
              <a:rPr lang="en-US" sz="1200" kern="1200" baseline="0" dirty="0">
                <a:solidFill>
                  <a:schemeClr val="tx1"/>
                </a:solidFill>
                <a:latin typeface="+mn-lt"/>
                <a:ea typeface="+mn-ea"/>
                <a:cs typeface="+mn-cs"/>
              </a:rPr>
              <a:t>disk.</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4. Once the log file updates are safely on disk, the cache manager flushes the</a:t>
            </a:r>
          </a:p>
          <a:p>
            <a:r>
              <a:rPr lang="en-US" sz="1200" kern="1200" baseline="0" dirty="0">
                <a:solidFill>
                  <a:schemeClr val="tx1"/>
                </a:solidFill>
                <a:latin typeface="+mn-lt"/>
                <a:ea typeface="+mn-ea"/>
                <a:cs typeface="+mn-cs"/>
              </a:rPr>
              <a:t>volume changes to disk.</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0" kern="1200" baseline="0" dirty="0">
                <a:solidFill>
                  <a:schemeClr val="tx1"/>
                </a:solidFill>
                <a:latin typeface="+mn-lt"/>
                <a:ea typeface="+mn-ea"/>
                <a:cs typeface="+mn-cs"/>
              </a:rPr>
              <a:t>With respect to the first point, meeting user requirements, the extent of such</a:t>
            </a:r>
          </a:p>
          <a:p>
            <a:r>
              <a:rPr lang="en-US" sz="1200" b="0" kern="1200" baseline="0" dirty="0">
                <a:solidFill>
                  <a:schemeClr val="tx1"/>
                </a:solidFill>
                <a:latin typeface="+mn-lt"/>
                <a:ea typeface="+mn-ea"/>
                <a:cs typeface="+mn-cs"/>
              </a:rPr>
              <a:t>requirements depends on the variety of applications and the environment in which</a:t>
            </a:r>
          </a:p>
          <a:p>
            <a:r>
              <a:rPr lang="en-US" sz="1200" b="0" kern="1200" baseline="0" dirty="0">
                <a:solidFill>
                  <a:schemeClr val="tx1"/>
                </a:solidFill>
                <a:latin typeface="+mn-lt"/>
                <a:ea typeface="+mn-ea"/>
                <a:cs typeface="+mn-cs"/>
              </a:rPr>
              <a:t>the computer system will be used. For an interactive, general-purpose system, the</a:t>
            </a:r>
          </a:p>
          <a:p>
            <a:r>
              <a:rPr lang="en-US" sz="1200" b="0" kern="1200" baseline="0" dirty="0">
                <a:solidFill>
                  <a:schemeClr val="tx1"/>
                </a:solidFill>
                <a:latin typeface="+mn-lt"/>
                <a:ea typeface="+mn-ea"/>
                <a:cs typeface="+mn-cs"/>
              </a:rPr>
              <a:t>following constitute a minimal set of requirements: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1. Each user should be able to create, delete, read, write, and modify files.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2. Each user may have controlled access to other users’ files.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3. Each user may control what types of accesses are allowed to the user’s files.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4. Each user should be able to restructure the user’s files in a form appropriate to</a:t>
            </a:r>
          </a:p>
          <a:p>
            <a:r>
              <a:rPr lang="en-US" sz="1200" b="0" kern="1200" baseline="0" dirty="0">
                <a:solidFill>
                  <a:schemeClr val="tx1"/>
                </a:solidFill>
                <a:latin typeface="+mn-lt"/>
                <a:ea typeface="+mn-ea"/>
                <a:cs typeface="+mn-cs"/>
              </a:rPr>
              <a:t>the problem.</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5. Each user should be able to move data between files.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6. Each user should be able to back up and recover the user’s files in case of</a:t>
            </a:r>
          </a:p>
          <a:p>
            <a:r>
              <a:rPr lang="en-US" sz="1200" b="0" kern="1200" baseline="0" dirty="0">
                <a:solidFill>
                  <a:schemeClr val="tx1"/>
                </a:solidFill>
                <a:latin typeface="+mn-lt"/>
                <a:ea typeface="+mn-ea"/>
                <a:cs typeface="+mn-cs"/>
              </a:rPr>
              <a:t>damage.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7. Each user should be able to access his or her files by name rather than by</a:t>
            </a:r>
          </a:p>
          <a:p>
            <a:r>
              <a:rPr lang="en-US" sz="1200" b="0" kern="1200" baseline="0" dirty="0">
                <a:solidFill>
                  <a:schemeClr val="tx1"/>
                </a:solidFill>
                <a:latin typeface="+mn-lt"/>
                <a:ea typeface="+mn-ea"/>
                <a:cs typeface="+mn-cs"/>
              </a:rPr>
              <a:t>numeric identifier.</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These objectives and requirements should be kept in mind throughout our discussion</a:t>
            </a:r>
          </a:p>
          <a:p>
            <a:r>
              <a:rPr lang="en-US" sz="1200" b="0" kern="1200" baseline="0" dirty="0">
                <a:solidFill>
                  <a:schemeClr val="tx1"/>
                </a:solidFill>
                <a:latin typeface="+mn-lt"/>
                <a:ea typeface="+mn-ea"/>
                <a:cs typeface="+mn-cs"/>
              </a:rPr>
              <a:t>of file management systems.</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mn-lt"/>
                <a:ea typeface="+mn-ea"/>
                <a:cs typeface="+mn-cs"/>
              </a:rPr>
              <a:t>Linux includes a versatile and powerful file-handling facility, designed to support a</a:t>
            </a:r>
          </a:p>
          <a:p>
            <a:r>
              <a:rPr lang="en-US" sz="1200" kern="1200" baseline="0" dirty="0">
                <a:solidFill>
                  <a:schemeClr val="tx1"/>
                </a:solidFill>
                <a:latin typeface="+mn-lt"/>
                <a:ea typeface="+mn-ea"/>
                <a:cs typeface="+mn-cs"/>
              </a:rPr>
              <a:t>wide variety of file management systems and file structures. The approach taken in</a:t>
            </a:r>
          </a:p>
          <a:p>
            <a:r>
              <a:rPr lang="en-US" sz="1200" kern="1200" baseline="0" dirty="0">
                <a:solidFill>
                  <a:schemeClr val="tx1"/>
                </a:solidFill>
                <a:latin typeface="+mn-lt"/>
                <a:ea typeface="+mn-ea"/>
                <a:cs typeface="+mn-cs"/>
              </a:rPr>
              <a:t>Linux is to make use of a </a:t>
            </a:r>
            <a:r>
              <a:rPr lang="en-US" sz="1200" b="1" kern="1200" baseline="0" dirty="0">
                <a:solidFill>
                  <a:schemeClr val="tx1"/>
                </a:solidFill>
                <a:latin typeface="+mn-lt"/>
                <a:ea typeface="+mn-ea"/>
                <a:cs typeface="+mn-cs"/>
              </a:rPr>
              <a:t>virtual file system (VFS) , which presents a single, uniform</a:t>
            </a:r>
          </a:p>
          <a:p>
            <a:r>
              <a:rPr lang="en-US" sz="1200" kern="1200" baseline="0" dirty="0">
                <a:solidFill>
                  <a:schemeClr val="tx1"/>
                </a:solidFill>
                <a:latin typeface="+mn-lt"/>
                <a:ea typeface="+mn-ea"/>
                <a:cs typeface="+mn-cs"/>
              </a:rPr>
              <a:t>file system interface to user processes. The VFS defines a common file model that is</a:t>
            </a:r>
          </a:p>
          <a:p>
            <a:r>
              <a:rPr lang="en-US" sz="1200" kern="1200" baseline="0" dirty="0">
                <a:solidFill>
                  <a:schemeClr val="tx1"/>
                </a:solidFill>
                <a:latin typeface="+mn-lt"/>
                <a:ea typeface="+mn-ea"/>
                <a:cs typeface="+mn-cs"/>
              </a:rPr>
              <a:t>capable of representing any conceivable file system’s general feature and behavior.</a:t>
            </a:r>
          </a:p>
          <a:p>
            <a:r>
              <a:rPr lang="en-US" sz="1200" kern="1200" baseline="0" dirty="0">
                <a:solidFill>
                  <a:schemeClr val="tx1"/>
                </a:solidFill>
                <a:latin typeface="+mn-lt"/>
                <a:ea typeface="+mn-ea"/>
                <a:cs typeface="+mn-cs"/>
              </a:rPr>
              <a:t>The VFS assumes that files are objects in a computer’s mass storage memory that</a:t>
            </a:r>
          </a:p>
          <a:p>
            <a:r>
              <a:rPr lang="en-US" sz="1200" kern="1200" baseline="0" dirty="0">
                <a:solidFill>
                  <a:schemeClr val="tx1"/>
                </a:solidFill>
                <a:latin typeface="+mn-lt"/>
                <a:ea typeface="+mn-ea"/>
                <a:cs typeface="+mn-cs"/>
              </a:rPr>
              <a:t>share basic properties regardless of the target file system or the underlying processor</a:t>
            </a:r>
          </a:p>
          <a:p>
            <a:r>
              <a:rPr lang="en-US" sz="1200" kern="1200" baseline="0" dirty="0">
                <a:solidFill>
                  <a:schemeClr val="tx1"/>
                </a:solidFill>
                <a:latin typeface="+mn-lt"/>
                <a:ea typeface="+mn-ea"/>
                <a:cs typeface="+mn-cs"/>
              </a:rPr>
              <a:t>hardware. Files have symbolic names that allow them to be uniquely identified</a:t>
            </a:r>
          </a:p>
          <a:p>
            <a:r>
              <a:rPr lang="en-US" sz="1200" kern="1200" baseline="0" dirty="0">
                <a:solidFill>
                  <a:schemeClr val="tx1"/>
                </a:solidFill>
                <a:latin typeface="+mn-lt"/>
                <a:ea typeface="+mn-ea"/>
                <a:cs typeface="+mn-cs"/>
              </a:rPr>
              <a:t>within a specific directory within the file system. A file has an owner, protection</a:t>
            </a:r>
          </a:p>
          <a:p>
            <a:r>
              <a:rPr lang="en-US" sz="1200" kern="1200" baseline="0" dirty="0">
                <a:solidFill>
                  <a:schemeClr val="tx1"/>
                </a:solidFill>
                <a:latin typeface="+mn-lt"/>
                <a:ea typeface="+mn-ea"/>
                <a:cs typeface="+mn-cs"/>
              </a:rPr>
              <a:t>against unauthorized access or modification, and a variety of other properties. A</a:t>
            </a:r>
          </a:p>
          <a:p>
            <a:r>
              <a:rPr lang="en-US" sz="1200" kern="1200" baseline="0" dirty="0">
                <a:solidFill>
                  <a:schemeClr val="tx1"/>
                </a:solidFill>
                <a:latin typeface="+mn-lt"/>
                <a:ea typeface="+mn-ea"/>
                <a:cs typeface="+mn-cs"/>
              </a:rPr>
              <a:t>file may be created, read from, written to, or deleted. For any specific file system, a</a:t>
            </a:r>
          </a:p>
          <a:p>
            <a:r>
              <a:rPr lang="en-US" sz="1200" kern="1200" baseline="0" dirty="0">
                <a:solidFill>
                  <a:schemeClr val="tx1"/>
                </a:solidFill>
                <a:latin typeface="+mn-lt"/>
                <a:ea typeface="+mn-ea"/>
                <a:cs typeface="+mn-cs"/>
              </a:rPr>
              <a:t>mapping module is needed to transform the characteristics of the real file system to</a:t>
            </a:r>
          </a:p>
          <a:p>
            <a:r>
              <a:rPr lang="en-US" sz="1200" kern="1200" baseline="0" dirty="0">
                <a:solidFill>
                  <a:schemeClr val="tx1"/>
                </a:solidFill>
                <a:latin typeface="+mn-lt"/>
                <a:ea typeface="+mn-ea"/>
                <a:cs typeface="+mn-cs"/>
              </a:rPr>
              <a:t>the characteristics expected by the virtual file 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Figure 12.17 indicates the key ingredients of the Linux file system strategy. A</a:t>
            </a:r>
          </a:p>
          <a:p>
            <a:r>
              <a:rPr lang="en-US" sz="1200" kern="1200" baseline="0" dirty="0">
                <a:solidFill>
                  <a:schemeClr val="tx1"/>
                </a:solidFill>
                <a:latin typeface="+mn-lt"/>
                <a:ea typeface="+mn-ea"/>
                <a:cs typeface="+mn-cs"/>
              </a:rPr>
              <a:t>user process issues a file system call (e.g., read) using the VFS file scheme. The VFS</a:t>
            </a:r>
          </a:p>
          <a:p>
            <a:r>
              <a:rPr lang="en-US" sz="1200" kern="1200" baseline="0" dirty="0">
                <a:solidFill>
                  <a:schemeClr val="tx1"/>
                </a:solidFill>
                <a:latin typeface="+mn-lt"/>
                <a:ea typeface="+mn-ea"/>
                <a:cs typeface="+mn-cs"/>
              </a:rPr>
              <a:t>converts this into an internal (to the kernel) file system call that is passed to a mapping</a:t>
            </a:r>
          </a:p>
          <a:p>
            <a:r>
              <a:rPr lang="en-US" sz="1200" kern="1200" baseline="0" dirty="0">
                <a:solidFill>
                  <a:schemeClr val="tx1"/>
                </a:solidFill>
                <a:latin typeface="+mn-lt"/>
                <a:ea typeface="+mn-ea"/>
                <a:cs typeface="+mn-cs"/>
              </a:rPr>
              <a:t>function for a specific file system [e.g., IBM’s Journaling File System (JFS)]. In</a:t>
            </a:r>
          </a:p>
          <a:p>
            <a:r>
              <a:rPr lang="en-US" sz="1200" kern="1200" baseline="0" dirty="0">
                <a:solidFill>
                  <a:schemeClr val="tx1"/>
                </a:solidFill>
                <a:latin typeface="+mn-lt"/>
                <a:ea typeface="+mn-ea"/>
                <a:cs typeface="+mn-cs"/>
              </a:rPr>
              <a:t>most cases, the mapping function is simply a mapping of file system functional calls</a:t>
            </a:r>
          </a:p>
          <a:p>
            <a:r>
              <a:rPr lang="en-US" sz="1200" kern="1200" baseline="0" dirty="0">
                <a:solidFill>
                  <a:schemeClr val="tx1"/>
                </a:solidFill>
                <a:latin typeface="+mn-lt"/>
                <a:ea typeface="+mn-ea"/>
                <a:cs typeface="+mn-cs"/>
              </a:rPr>
              <a:t>from one scheme to another. In some cases, the mapping function is more complex.</a:t>
            </a:r>
          </a:p>
          <a:p>
            <a:r>
              <a:rPr lang="en-US" sz="1200" kern="1200" baseline="0" dirty="0">
                <a:solidFill>
                  <a:schemeClr val="tx1"/>
                </a:solidFill>
                <a:latin typeface="+mn-lt"/>
                <a:ea typeface="+mn-ea"/>
                <a:cs typeface="+mn-cs"/>
              </a:rPr>
              <a:t>For example, some file systems use a file allocation table (FAT), which stores the</a:t>
            </a:r>
          </a:p>
          <a:p>
            <a:r>
              <a:rPr lang="en-US" sz="1200" kern="1200" baseline="0" dirty="0">
                <a:solidFill>
                  <a:schemeClr val="tx1"/>
                </a:solidFill>
                <a:latin typeface="+mn-lt"/>
                <a:ea typeface="+mn-ea"/>
                <a:cs typeface="+mn-cs"/>
              </a:rPr>
              <a:t>position of each file in the directory tree. In these file systems, directories are not</a:t>
            </a:r>
          </a:p>
          <a:p>
            <a:r>
              <a:rPr lang="en-US" sz="1200" kern="1200" baseline="0" dirty="0">
                <a:solidFill>
                  <a:schemeClr val="tx1"/>
                </a:solidFill>
                <a:latin typeface="+mn-lt"/>
                <a:ea typeface="+mn-ea"/>
                <a:cs typeface="+mn-cs"/>
              </a:rPr>
              <a:t>files. For such file systems, the mapping function must be able to construct dynamically,</a:t>
            </a:r>
          </a:p>
          <a:p>
            <a:r>
              <a:rPr lang="en-US" sz="1200" kern="1200" baseline="0" dirty="0">
                <a:solidFill>
                  <a:schemeClr val="tx1"/>
                </a:solidFill>
                <a:latin typeface="+mn-lt"/>
                <a:ea typeface="+mn-ea"/>
                <a:cs typeface="+mn-cs"/>
              </a:rPr>
              <a:t>and when needed, the files corresponding to the directories. In any case, the</a:t>
            </a:r>
          </a:p>
          <a:p>
            <a:r>
              <a:rPr lang="en-US" sz="1200" kern="1200" baseline="0" dirty="0">
                <a:solidFill>
                  <a:schemeClr val="tx1"/>
                </a:solidFill>
                <a:latin typeface="+mn-lt"/>
                <a:ea typeface="+mn-ea"/>
                <a:cs typeface="+mn-cs"/>
              </a:rPr>
              <a:t>original user file system call is translated into a call that is native to the target file</a:t>
            </a:r>
          </a:p>
          <a:p>
            <a:r>
              <a:rPr lang="en-US" sz="1200" kern="1200" baseline="0" dirty="0">
                <a:solidFill>
                  <a:schemeClr val="tx1"/>
                </a:solidFill>
                <a:latin typeface="+mn-lt"/>
                <a:ea typeface="+mn-ea"/>
                <a:cs typeface="+mn-cs"/>
              </a:rPr>
              <a:t>system. The target file system software is then invoked to perform the requested</a:t>
            </a:r>
          </a:p>
          <a:p>
            <a:r>
              <a:rPr lang="en-US" sz="1200" kern="1200" baseline="0" dirty="0">
                <a:solidFill>
                  <a:schemeClr val="tx1"/>
                </a:solidFill>
                <a:latin typeface="+mn-lt"/>
                <a:ea typeface="+mn-ea"/>
                <a:cs typeface="+mn-cs"/>
              </a:rPr>
              <a:t>function on a file or directory under its control and secondary storage. The results</a:t>
            </a:r>
          </a:p>
          <a:p>
            <a:r>
              <a:rPr lang="en-US" sz="1200" kern="1200" baseline="0" dirty="0">
                <a:solidFill>
                  <a:schemeClr val="tx1"/>
                </a:solidFill>
                <a:latin typeface="+mn-lt"/>
                <a:ea typeface="+mn-ea"/>
                <a:cs typeface="+mn-cs"/>
              </a:rPr>
              <a:t>of the operation are then communicated back to the user in a similar fashion.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91</a:t>
            </a:fld>
            <a:endParaRPr lang="en-US" dirty="0"/>
          </a:p>
        </p:txBody>
      </p:sp>
    </p:spTree>
    <p:extLst>
      <p:ext uri="{BB962C8B-B14F-4D97-AF65-F5344CB8AC3E}">
        <p14:creationId xmlns:p14="http://schemas.microsoft.com/office/powerpoint/2010/main" val="40021194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12.18 indicates the role that VFS plays within the Linux kernel. When</a:t>
            </a:r>
          </a:p>
          <a:p>
            <a:r>
              <a:rPr lang="en-US" sz="1200" kern="1200" baseline="0" dirty="0">
                <a:solidFill>
                  <a:schemeClr val="tx1"/>
                </a:solidFill>
                <a:latin typeface="+mn-lt"/>
                <a:ea typeface="+mn-ea"/>
                <a:cs typeface="+mn-cs"/>
              </a:rPr>
              <a:t>a process initiates a file-oriented system call (e.g., read), the kernel calls a function</a:t>
            </a:r>
          </a:p>
          <a:p>
            <a:r>
              <a:rPr lang="en-US" sz="1200" kern="1200" baseline="0" dirty="0">
                <a:solidFill>
                  <a:schemeClr val="tx1"/>
                </a:solidFill>
                <a:latin typeface="+mn-lt"/>
                <a:ea typeface="+mn-ea"/>
                <a:cs typeface="+mn-cs"/>
              </a:rPr>
              <a:t>in the VFS. This function handles the file-system-independent manipulations and</a:t>
            </a:r>
          </a:p>
          <a:p>
            <a:r>
              <a:rPr lang="en-US" sz="1200" kern="1200" baseline="0" dirty="0">
                <a:solidFill>
                  <a:schemeClr val="tx1"/>
                </a:solidFill>
                <a:latin typeface="+mn-lt"/>
                <a:ea typeface="+mn-ea"/>
                <a:cs typeface="+mn-cs"/>
              </a:rPr>
              <a:t>initiates a call to a function in the target file system code. This call passes through</a:t>
            </a:r>
          </a:p>
          <a:p>
            <a:r>
              <a:rPr lang="en-US" sz="1200" kern="1200" baseline="0" dirty="0">
                <a:solidFill>
                  <a:schemeClr val="tx1"/>
                </a:solidFill>
                <a:latin typeface="+mn-lt"/>
                <a:ea typeface="+mn-ea"/>
                <a:cs typeface="+mn-cs"/>
              </a:rPr>
              <a:t>a mapping function that converts the call from the VFS into a call to the target file</a:t>
            </a:r>
          </a:p>
          <a:p>
            <a:r>
              <a:rPr lang="en-US" sz="1200" kern="1200" baseline="0" dirty="0">
                <a:solidFill>
                  <a:schemeClr val="tx1"/>
                </a:solidFill>
                <a:latin typeface="+mn-lt"/>
                <a:ea typeface="+mn-ea"/>
                <a:cs typeface="+mn-cs"/>
              </a:rPr>
              <a:t>system. The VFS is independent of any file system, so the implementation of a mapping</a:t>
            </a:r>
          </a:p>
          <a:p>
            <a:r>
              <a:rPr lang="en-US" sz="1200" kern="1200" baseline="0" dirty="0">
                <a:solidFill>
                  <a:schemeClr val="tx1"/>
                </a:solidFill>
                <a:latin typeface="+mn-lt"/>
                <a:ea typeface="+mn-ea"/>
                <a:cs typeface="+mn-cs"/>
              </a:rPr>
              <a:t>function must be part of the implementation of a file system on Linux. The</a:t>
            </a:r>
          </a:p>
          <a:p>
            <a:r>
              <a:rPr lang="en-US" sz="1200" kern="1200" baseline="0" dirty="0">
                <a:solidFill>
                  <a:schemeClr val="tx1"/>
                </a:solidFill>
                <a:latin typeface="+mn-lt"/>
                <a:ea typeface="+mn-ea"/>
                <a:cs typeface="+mn-cs"/>
              </a:rPr>
              <a:t>target file system converts the file system request into device-oriented instructions</a:t>
            </a:r>
          </a:p>
          <a:p>
            <a:r>
              <a:rPr lang="en-US" sz="1200" kern="1200" baseline="0" dirty="0">
                <a:solidFill>
                  <a:schemeClr val="tx1"/>
                </a:solidFill>
                <a:latin typeface="+mn-lt"/>
                <a:ea typeface="+mn-ea"/>
                <a:cs typeface="+mn-cs"/>
              </a:rPr>
              <a:t>that are passed to a device driver by means of page cache functions.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VFS is an object-oriented scheme. Because it is written in C, rather than a</a:t>
            </a:r>
          </a:p>
          <a:p>
            <a:r>
              <a:rPr lang="en-US" sz="1200" kern="1200" baseline="0" dirty="0">
                <a:solidFill>
                  <a:schemeClr val="tx1"/>
                </a:solidFill>
                <a:latin typeface="+mn-lt"/>
                <a:ea typeface="+mn-ea"/>
                <a:cs typeface="+mn-cs"/>
              </a:rPr>
              <a:t>language that supports object programming (such as C++ or Java), VFS objects are</a:t>
            </a:r>
          </a:p>
          <a:p>
            <a:r>
              <a:rPr lang="en-US" sz="1200" kern="1200" baseline="0" dirty="0">
                <a:solidFill>
                  <a:schemeClr val="tx1"/>
                </a:solidFill>
                <a:latin typeface="+mn-lt"/>
                <a:ea typeface="+mn-ea"/>
                <a:cs typeface="+mn-cs"/>
              </a:rPr>
              <a:t>implemented simply as C data structures. Each object contains both data and pointers</a:t>
            </a:r>
          </a:p>
          <a:p>
            <a:r>
              <a:rPr lang="en-US" sz="1200" kern="1200" baseline="0" dirty="0">
                <a:solidFill>
                  <a:schemeClr val="tx1"/>
                </a:solidFill>
                <a:latin typeface="+mn-lt"/>
                <a:ea typeface="+mn-ea"/>
                <a:cs typeface="+mn-cs"/>
              </a:rPr>
              <a:t>to file-system-implemented functions that operate on data.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92</a:t>
            </a:fld>
            <a:endParaRPr lang="en-US" dirty="0"/>
          </a:p>
        </p:txBody>
      </p:sp>
    </p:spTree>
    <p:extLst>
      <p:ext uri="{BB962C8B-B14F-4D97-AF65-F5344CB8AC3E}">
        <p14:creationId xmlns:p14="http://schemas.microsoft.com/office/powerpoint/2010/main" val="2918878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mn-lt"/>
                <a:ea typeface="+mn-ea"/>
                <a:cs typeface="+mn-cs"/>
              </a:rPr>
              <a:t>The four primary</a:t>
            </a:r>
          </a:p>
          <a:p>
            <a:r>
              <a:rPr lang="en-US" sz="1200" kern="1200" baseline="0" dirty="0">
                <a:solidFill>
                  <a:schemeClr val="tx1"/>
                </a:solidFill>
                <a:latin typeface="+mn-lt"/>
                <a:ea typeface="+mn-ea"/>
                <a:cs typeface="+mn-cs"/>
              </a:rPr>
              <a:t>object types in VFS are as follows: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Superblock object: Represents a specific mounted file 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Inode object: Represents a specific file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Dentry object: Represents a specific directory entry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File object: Represents an open file associated with a process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This scheme is based on the concepts used in UNIX file systems, as described in</a:t>
            </a:r>
          </a:p>
          <a:p>
            <a:r>
              <a:rPr lang="en-US" sz="1200" kern="1200" baseline="0" dirty="0">
                <a:solidFill>
                  <a:schemeClr val="tx1"/>
                </a:solidFill>
                <a:latin typeface="+mn-lt"/>
                <a:ea typeface="+mn-ea"/>
                <a:cs typeface="+mn-cs"/>
              </a:rPr>
              <a:t>Section 12.7 . The key concepts of UNIX file system to remember are the following. A</a:t>
            </a:r>
          </a:p>
          <a:p>
            <a:r>
              <a:rPr lang="en-US" sz="1200" kern="1200" baseline="0" dirty="0">
                <a:solidFill>
                  <a:schemeClr val="tx1"/>
                </a:solidFill>
                <a:latin typeface="+mn-lt"/>
                <a:ea typeface="+mn-ea"/>
                <a:cs typeface="+mn-cs"/>
              </a:rPr>
              <a:t>file system consists of a hierarchal organization of directories. A directory is the same</a:t>
            </a:r>
          </a:p>
          <a:p>
            <a:r>
              <a:rPr lang="en-US" sz="1200" kern="1200" baseline="0" dirty="0">
                <a:solidFill>
                  <a:schemeClr val="tx1"/>
                </a:solidFill>
                <a:latin typeface="+mn-lt"/>
                <a:ea typeface="+mn-ea"/>
                <a:cs typeface="+mn-cs"/>
              </a:rPr>
              <a:t>as what is known as a folder on many non-UNIX platforms and may contain files and/</a:t>
            </a:r>
          </a:p>
          <a:p>
            <a:r>
              <a:rPr lang="en-US" sz="1200" kern="1200" baseline="0" dirty="0">
                <a:solidFill>
                  <a:schemeClr val="tx1"/>
                </a:solidFill>
                <a:latin typeface="+mn-lt"/>
                <a:ea typeface="+mn-ea"/>
                <a:cs typeface="+mn-cs"/>
              </a:rPr>
              <a:t>or other directories. Because a directory may contain other directories, a tree structure</a:t>
            </a:r>
          </a:p>
          <a:p>
            <a:r>
              <a:rPr lang="en-US" sz="1200" kern="1200" baseline="0" dirty="0">
                <a:solidFill>
                  <a:schemeClr val="tx1"/>
                </a:solidFill>
                <a:latin typeface="+mn-lt"/>
                <a:ea typeface="+mn-ea"/>
                <a:cs typeface="+mn-cs"/>
              </a:rPr>
              <a:t>is formed. A path through the tree structure from the root consists of a sequence</a:t>
            </a:r>
          </a:p>
          <a:p>
            <a:r>
              <a:rPr lang="en-US" sz="1200" kern="1200" baseline="0" dirty="0">
                <a:solidFill>
                  <a:schemeClr val="tx1"/>
                </a:solidFill>
                <a:latin typeface="+mn-lt"/>
                <a:ea typeface="+mn-ea"/>
                <a:cs typeface="+mn-cs"/>
              </a:rPr>
              <a:t>of directory entries, ending in either a directory entry (dentry) or a file name. In</a:t>
            </a:r>
          </a:p>
          <a:p>
            <a:r>
              <a:rPr lang="en-US" sz="1200" kern="1200" baseline="0" dirty="0">
                <a:solidFill>
                  <a:schemeClr val="tx1"/>
                </a:solidFill>
                <a:latin typeface="+mn-lt"/>
                <a:ea typeface="+mn-ea"/>
                <a:cs typeface="+mn-cs"/>
              </a:rPr>
              <a:t>UNIX, a directory is implemented as a file that lists the files and directories contained</a:t>
            </a:r>
          </a:p>
          <a:p>
            <a:r>
              <a:rPr lang="en-US" sz="1200" kern="1200" baseline="0" dirty="0">
                <a:solidFill>
                  <a:schemeClr val="tx1"/>
                </a:solidFill>
                <a:latin typeface="+mn-lt"/>
                <a:ea typeface="+mn-ea"/>
                <a:cs typeface="+mn-cs"/>
              </a:rPr>
              <a:t>within it. Thus, file operations can be performed on either files or directories.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93</a:t>
            </a:fld>
            <a:endParaRPr lang="en-US" dirty="0"/>
          </a:p>
        </p:txBody>
      </p:sp>
    </p:spTree>
    <p:extLst>
      <p:ext uri="{BB962C8B-B14F-4D97-AF65-F5344CB8AC3E}">
        <p14:creationId xmlns:p14="http://schemas.microsoft.com/office/powerpoint/2010/main" val="31635755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Of course, these items interact and must be considered together. The result is</a:t>
            </a:r>
          </a:p>
          <a:p>
            <a:r>
              <a:rPr lang="en-US" sz="1200" b="0" kern="1200" baseline="0" dirty="0">
                <a:solidFill>
                  <a:schemeClr val="tx1"/>
                </a:solidFill>
                <a:latin typeface="+mn-lt"/>
                <a:ea typeface="+mn-ea"/>
                <a:cs typeface="+mn-cs"/>
              </a:rPr>
              <a:t>that there are two major alternatives: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Variable, large contiguous portions: This will provide better performance. The</a:t>
            </a:r>
          </a:p>
          <a:p>
            <a:r>
              <a:rPr lang="en-US" sz="1200" b="0" kern="1200" baseline="0" dirty="0">
                <a:solidFill>
                  <a:schemeClr val="tx1"/>
                </a:solidFill>
                <a:latin typeface="+mn-lt"/>
                <a:ea typeface="+mn-ea"/>
                <a:cs typeface="+mn-cs"/>
              </a:rPr>
              <a:t>variable size avoids waste, and the file allocation tables are small. However,</a:t>
            </a:r>
          </a:p>
          <a:p>
            <a:r>
              <a:rPr lang="en-US" sz="1200" b="0" kern="1200" baseline="0" dirty="0">
                <a:solidFill>
                  <a:schemeClr val="tx1"/>
                </a:solidFill>
                <a:latin typeface="+mn-lt"/>
                <a:ea typeface="+mn-ea"/>
                <a:cs typeface="+mn-cs"/>
              </a:rPr>
              <a:t>space is hard to reuse.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Blocks : Small fixed portions provide greater flexibility. They may require</a:t>
            </a:r>
          </a:p>
          <a:p>
            <a:r>
              <a:rPr lang="en-US" sz="1200" b="0" kern="1200" baseline="0" dirty="0">
                <a:solidFill>
                  <a:schemeClr val="tx1"/>
                </a:solidFill>
                <a:latin typeface="+mn-lt"/>
                <a:ea typeface="+mn-ea"/>
                <a:cs typeface="+mn-cs"/>
              </a:rPr>
              <a:t>large tables or complex structures for their allocation. Contiguity has been</a:t>
            </a:r>
          </a:p>
          <a:p>
            <a:r>
              <a:rPr lang="en-US" sz="1200" b="0" kern="1200" baseline="0" dirty="0">
                <a:solidFill>
                  <a:schemeClr val="tx1"/>
                </a:solidFill>
                <a:latin typeface="+mn-lt"/>
                <a:ea typeface="+mn-ea"/>
                <a:cs typeface="+mn-cs"/>
              </a:rPr>
              <a:t>abandoned as a primary goal; blocks are allocated as needed.</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Either option is compatible with preallocation or dynamic allocation. In</a:t>
            </a:r>
          </a:p>
          <a:p>
            <a:r>
              <a:rPr lang="en-US" sz="1200" b="0" kern="1200" baseline="0" dirty="0">
                <a:solidFill>
                  <a:schemeClr val="tx1"/>
                </a:solidFill>
                <a:latin typeface="+mn-lt"/>
                <a:ea typeface="+mn-ea"/>
                <a:cs typeface="+mn-cs"/>
              </a:rPr>
              <a:t>the case of variable, large contiguous portions, a file is preallocated one contiguous</a:t>
            </a:r>
          </a:p>
          <a:p>
            <a:r>
              <a:rPr lang="en-US" sz="1200" b="0" kern="1200" baseline="0" dirty="0">
                <a:solidFill>
                  <a:schemeClr val="tx1"/>
                </a:solidFill>
                <a:latin typeface="+mn-lt"/>
                <a:ea typeface="+mn-ea"/>
                <a:cs typeface="+mn-cs"/>
              </a:rPr>
              <a:t>group of blocks. This eliminates the need for a file allocation table; all that is</a:t>
            </a:r>
          </a:p>
          <a:p>
            <a:r>
              <a:rPr lang="en-US" sz="1200" b="0" kern="1200" baseline="0" dirty="0">
                <a:solidFill>
                  <a:schemeClr val="tx1"/>
                </a:solidFill>
                <a:latin typeface="+mn-lt"/>
                <a:ea typeface="+mn-ea"/>
                <a:cs typeface="+mn-cs"/>
              </a:rPr>
              <a:t>required is a pointer to the first block and the number of blocks allocated. In the</a:t>
            </a:r>
          </a:p>
          <a:p>
            <a:r>
              <a:rPr lang="en-US" sz="1200" b="0" kern="1200" baseline="0" dirty="0">
                <a:solidFill>
                  <a:schemeClr val="tx1"/>
                </a:solidFill>
                <a:latin typeface="+mn-lt"/>
                <a:ea typeface="+mn-ea"/>
                <a:cs typeface="+mn-cs"/>
              </a:rPr>
              <a:t>case of blocks, all of the portions required are allocated at one time. This means that</a:t>
            </a:r>
          </a:p>
          <a:p>
            <a:r>
              <a:rPr lang="en-US" sz="1200" b="0" kern="1200" baseline="0" dirty="0">
                <a:solidFill>
                  <a:schemeClr val="tx1"/>
                </a:solidFill>
                <a:latin typeface="+mn-lt"/>
                <a:ea typeface="+mn-ea"/>
                <a:cs typeface="+mn-cs"/>
              </a:rPr>
              <a:t>the file allocation table for the file will remain of fixed size, because the number of</a:t>
            </a:r>
          </a:p>
          <a:p>
            <a:r>
              <a:rPr lang="en-US" sz="1200" b="0" kern="1200" baseline="0" dirty="0">
                <a:solidFill>
                  <a:schemeClr val="tx1"/>
                </a:solidFill>
                <a:latin typeface="+mn-lt"/>
                <a:ea typeface="+mn-ea"/>
                <a:cs typeface="+mn-cs"/>
              </a:rPr>
              <a:t>blocks allocated is fixed.</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With variable-size portions, we need to be concerned with the fragmentation</a:t>
            </a:r>
          </a:p>
          <a:p>
            <a:r>
              <a:rPr lang="en-US" sz="1200" b="0" kern="1200" baseline="0" dirty="0">
                <a:solidFill>
                  <a:schemeClr val="tx1"/>
                </a:solidFill>
                <a:latin typeface="+mn-lt"/>
                <a:ea typeface="+mn-ea"/>
                <a:cs typeface="+mn-cs"/>
              </a:rPr>
              <a:t>of free space. This issue was faced when we considered partitioned main memory in</a:t>
            </a:r>
          </a:p>
          <a:p>
            <a:r>
              <a:rPr lang="en-US" sz="1200" b="0" kern="1200" baseline="0" dirty="0">
                <a:solidFill>
                  <a:schemeClr val="tx1"/>
                </a:solidFill>
                <a:latin typeface="+mn-lt"/>
                <a:ea typeface="+mn-ea"/>
                <a:cs typeface="+mn-cs"/>
              </a:rPr>
              <a:t>Chapter 7 . The following are possible alternative strategies: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First fit: Choose the first unused contiguous group of blocks of sufficient size</a:t>
            </a:r>
          </a:p>
          <a:p>
            <a:r>
              <a:rPr lang="en-US" sz="1200" b="0" kern="1200" baseline="0" dirty="0">
                <a:solidFill>
                  <a:schemeClr val="tx1"/>
                </a:solidFill>
                <a:latin typeface="+mn-lt"/>
                <a:ea typeface="+mn-ea"/>
                <a:cs typeface="+mn-cs"/>
              </a:rPr>
              <a:t>from a free block list.</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Best fit: Choose the smallest unused group that is of sufficient size.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 Nearest fit: Choose the unused group of sufficient size that is closest to the</a:t>
            </a:r>
          </a:p>
          <a:p>
            <a:r>
              <a:rPr lang="en-US" sz="1200" b="0" kern="1200" baseline="0" dirty="0">
                <a:solidFill>
                  <a:schemeClr val="tx1"/>
                </a:solidFill>
                <a:latin typeface="+mn-lt"/>
                <a:ea typeface="+mn-ea"/>
                <a:cs typeface="+mn-cs"/>
              </a:rPr>
              <a:t>previous allocation for the file to increase locality.</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It is not clear which strategy is best. The difficulty in modeling alternative</a:t>
            </a:r>
          </a:p>
          <a:p>
            <a:r>
              <a:rPr lang="en-US" sz="1200" b="0" kern="1200" baseline="0" dirty="0">
                <a:solidFill>
                  <a:schemeClr val="tx1"/>
                </a:solidFill>
                <a:latin typeface="+mn-lt"/>
                <a:ea typeface="+mn-ea"/>
                <a:cs typeface="+mn-cs"/>
              </a:rPr>
              <a:t>strategies is that so many factors interact, including types of files, pattern of file</a:t>
            </a:r>
          </a:p>
          <a:p>
            <a:r>
              <a:rPr lang="en-US" sz="1200" b="0" kern="1200" baseline="0" dirty="0">
                <a:solidFill>
                  <a:schemeClr val="tx1"/>
                </a:solidFill>
                <a:latin typeface="+mn-lt"/>
                <a:ea typeface="+mn-ea"/>
                <a:cs typeface="+mn-cs"/>
              </a:rPr>
              <a:t>access, degree of multiprogramming, other performance factors in the system, disk</a:t>
            </a:r>
          </a:p>
          <a:p>
            <a:r>
              <a:rPr lang="en-US" sz="1200" b="0" kern="1200" baseline="0" dirty="0">
                <a:solidFill>
                  <a:schemeClr val="tx1"/>
                </a:solidFill>
                <a:latin typeface="+mn-lt"/>
                <a:ea typeface="+mn-ea"/>
                <a:cs typeface="+mn-cs"/>
              </a:rPr>
              <a:t>caching, disk scheduling, and so on.</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94</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next level is referred to as the </a:t>
            </a:r>
            <a:r>
              <a:rPr lang="en-US" sz="1200" b="1" kern="1200" baseline="0" dirty="0">
                <a:solidFill>
                  <a:schemeClr val="tx1"/>
                </a:solidFill>
                <a:latin typeface="+mn-lt"/>
                <a:ea typeface="+mn-ea"/>
                <a:cs typeface="+mn-cs"/>
              </a:rPr>
              <a:t>basic file system , or the physical I/O level.</a:t>
            </a:r>
          </a:p>
          <a:p>
            <a:r>
              <a:rPr lang="en-US" sz="1200" kern="1200" baseline="0" dirty="0">
                <a:solidFill>
                  <a:schemeClr val="tx1"/>
                </a:solidFill>
                <a:latin typeface="+mn-lt"/>
                <a:ea typeface="+mn-ea"/>
                <a:cs typeface="+mn-cs"/>
              </a:rPr>
              <a:t>This is the primary interface with the environment outside of the computer system.</a:t>
            </a:r>
          </a:p>
          <a:p>
            <a:r>
              <a:rPr lang="en-US" sz="1200" kern="1200" baseline="0" dirty="0">
                <a:solidFill>
                  <a:schemeClr val="tx1"/>
                </a:solidFill>
                <a:latin typeface="+mn-lt"/>
                <a:ea typeface="+mn-ea"/>
                <a:cs typeface="+mn-cs"/>
              </a:rPr>
              <a:t>It deals with blocks of data that are exchanged with disk or tape systems. Thus, it is</a:t>
            </a:r>
          </a:p>
          <a:p>
            <a:r>
              <a:rPr lang="en-US" sz="1200" kern="1200" baseline="0" dirty="0">
                <a:solidFill>
                  <a:schemeClr val="tx1"/>
                </a:solidFill>
                <a:latin typeface="+mn-lt"/>
                <a:ea typeface="+mn-ea"/>
                <a:cs typeface="+mn-cs"/>
              </a:rPr>
              <a:t>concerned with the placement of those blocks on the secondary storage device and</a:t>
            </a:r>
          </a:p>
          <a:p>
            <a:r>
              <a:rPr lang="en-US" sz="1200" kern="1200" baseline="0" dirty="0">
                <a:solidFill>
                  <a:schemeClr val="tx1"/>
                </a:solidFill>
                <a:latin typeface="+mn-lt"/>
                <a:ea typeface="+mn-ea"/>
                <a:cs typeface="+mn-cs"/>
              </a:rPr>
              <a:t>on the buffering of those blocks in main memory. It does not understand the content</a:t>
            </a:r>
          </a:p>
          <a:p>
            <a:r>
              <a:rPr lang="en-US" sz="1200" kern="1200" baseline="0" dirty="0">
                <a:solidFill>
                  <a:schemeClr val="tx1"/>
                </a:solidFill>
                <a:latin typeface="+mn-lt"/>
                <a:ea typeface="+mn-ea"/>
                <a:cs typeface="+mn-cs"/>
              </a:rPr>
              <a:t>of the data or the structure of the files involved. The basic file system is often</a:t>
            </a:r>
          </a:p>
          <a:p>
            <a:r>
              <a:rPr lang="en-US" sz="1200" kern="1200" baseline="0" dirty="0">
                <a:solidFill>
                  <a:schemeClr val="tx1"/>
                </a:solidFill>
                <a:latin typeface="+mn-lt"/>
                <a:ea typeface="+mn-ea"/>
                <a:cs typeface="+mn-cs"/>
              </a:rPr>
              <a:t>considered part of the operating system.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vmlDrawing" Target="../drawings/vmlDrawing3.vml"/><Relationship Id="rId5" Type="http://schemas.openxmlformats.org/officeDocument/2006/relationships/image" Target="../media/image6.pn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3.xml"/><Relationship Id="rId1" Type="http://schemas.openxmlformats.org/officeDocument/2006/relationships/vmlDrawing" Target="../drawings/vmlDrawing4.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3.xml"/><Relationship Id="rId1" Type="http://schemas.openxmlformats.org/officeDocument/2006/relationships/vmlDrawing" Target="../drawings/vmlDrawing5.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vmlDrawing" Target="../drawings/vmlDrawing6.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3.xml"/><Relationship Id="rId1" Type="http://schemas.openxmlformats.org/officeDocument/2006/relationships/vmlDrawing" Target="../drawings/vmlDrawing7.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3.xml"/><Relationship Id="rId1" Type="http://schemas.openxmlformats.org/officeDocument/2006/relationships/vmlDrawing" Target="../drawings/vmlDrawing8.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3.xml"/><Relationship Id="rId1" Type="http://schemas.openxmlformats.org/officeDocument/2006/relationships/vmlDrawing" Target="../drawings/vmlDrawing9.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3.xml"/><Relationship Id="rId1" Type="http://schemas.openxmlformats.org/officeDocument/2006/relationships/vmlDrawing" Target="../drawings/vmlDrawing10.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3.xml"/><Relationship Id="rId1" Type="http://schemas.openxmlformats.org/officeDocument/2006/relationships/vmlDrawing" Target="../drawings/vmlDrawing11.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3.xml"/><Relationship Id="rId1" Type="http://schemas.openxmlformats.org/officeDocument/2006/relationships/vmlDrawing" Target="../drawings/vmlDrawing12.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3.xml"/><Relationship Id="rId1" Type="http://schemas.openxmlformats.org/officeDocument/2006/relationships/vmlDrawing" Target="../drawings/vmlDrawing13.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smtClean="0"/>
            </a:lvl1pPr>
          </a:lstStyle>
          <a:p>
            <a:pPr>
              <a:defRPr/>
            </a:pPr>
            <a:fld id="{A169436E-21FE-437C-87E2-B75198E5EF51}" type="datetimeFigureOut">
              <a:rPr lang="en-US" altLang="zh-CN"/>
              <a:pPr>
                <a:defRPr/>
              </a:pPr>
              <a:t>6/1/20</a:t>
            </a:fld>
            <a:endParaRPr lang="zh-CN" altLang="en-US"/>
          </a:p>
        </p:txBody>
      </p:sp>
      <p:sp>
        <p:nvSpPr>
          <p:cNvPr id="5" name="页脚占位符 4"/>
          <p:cNvSpPr>
            <a:spLocks noGrp="1"/>
          </p:cNvSpPr>
          <p:nvPr>
            <p:ph type="ftr" sz="quarter" idx="11"/>
          </p:nvPr>
        </p:nvSpPr>
        <p:spPr/>
        <p:txBody>
          <a:bodyPr/>
          <a:lstStyle>
            <a:lvl1pPr>
              <a:defRPr smtClean="0"/>
            </a:lvl1pPr>
          </a:lstStyle>
          <a:p>
            <a:pPr>
              <a:defRPr/>
            </a:pPr>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lvl1pPr>
              <a:defRPr smtClean="0"/>
            </a:lvl1pPr>
          </a:lstStyle>
          <a:p>
            <a:pPr>
              <a:defRPr/>
            </a:pPr>
            <a:fld id="{6CC30C82-FE91-4668-8479-EFEB0A8B7EA8}" type="slidenum">
              <a:rPr lang="zh-CN" altLang="en-US"/>
              <a:pPr>
                <a:defRPr/>
              </a:pPr>
              <a:t>‹#›</a:t>
            </a:fld>
            <a:endParaRPr lang="zh-CN" altLang="en-US"/>
          </a:p>
        </p:txBody>
      </p:sp>
    </p:spTree>
    <p:extLst>
      <p:ext uri="{BB962C8B-B14F-4D97-AF65-F5344CB8AC3E}">
        <p14:creationId xmlns:p14="http://schemas.microsoft.com/office/powerpoint/2010/main" val="956802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12F300FC-1078-429E-8893-108A8141FCB4}" type="datetimeFigureOut">
              <a:rPr lang="en-US" altLang="zh-CN"/>
              <a:pPr>
                <a:defRPr/>
              </a:pPr>
              <a:t>6/1/20</a:t>
            </a:fld>
            <a:endParaRPr lang="zh-CN" altLang="en-US"/>
          </a:p>
        </p:txBody>
      </p:sp>
      <p:sp>
        <p:nvSpPr>
          <p:cNvPr id="5" name="页脚占位符 4"/>
          <p:cNvSpPr>
            <a:spLocks noGrp="1"/>
          </p:cNvSpPr>
          <p:nvPr>
            <p:ph type="ftr" sz="quarter" idx="11"/>
          </p:nvPr>
        </p:nvSpPr>
        <p:spPr/>
        <p:txBody>
          <a:bodyPr/>
          <a:lstStyle>
            <a:lvl1pPr>
              <a:defRPr smtClean="0"/>
            </a:lvl1pPr>
          </a:lstStyle>
          <a:p>
            <a:pPr>
              <a:defRPr/>
            </a:pPr>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lvl1pPr>
              <a:defRPr smtClean="0"/>
            </a:lvl1pPr>
          </a:lstStyle>
          <a:p>
            <a:pPr>
              <a:defRPr/>
            </a:pPr>
            <a:fld id="{78435FFC-1950-4458-84ED-A19E6B9C1D3D}" type="slidenum">
              <a:rPr lang="zh-CN" altLang="en-US"/>
              <a:pPr>
                <a:defRPr/>
              </a:pPr>
              <a:t>‹#›</a:t>
            </a:fld>
            <a:endParaRPr lang="zh-CN" altLang="en-US"/>
          </a:p>
        </p:txBody>
      </p:sp>
    </p:spTree>
    <p:extLst>
      <p:ext uri="{BB962C8B-B14F-4D97-AF65-F5344CB8AC3E}">
        <p14:creationId xmlns:p14="http://schemas.microsoft.com/office/powerpoint/2010/main" val="3565045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88"/>
            <a:ext cx="2057400" cy="62214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88"/>
            <a:ext cx="6019800" cy="62214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59FC0646-8A85-453B-9915-09298FD5734C}" type="datetimeFigureOut">
              <a:rPr lang="en-US" altLang="zh-CN"/>
              <a:pPr>
                <a:defRPr/>
              </a:pPr>
              <a:t>6/1/20</a:t>
            </a:fld>
            <a:endParaRPr lang="zh-CN" altLang="en-US"/>
          </a:p>
        </p:txBody>
      </p:sp>
      <p:sp>
        <p:nvSpPr>
          <p:cNvPr id="5" name="页脚占位符 4"/>
          <p:cNvSpPr>
            <a:spLocks noGrp="1"/>
          </p:cNvSpPr>
          <p:nvPr>
            <p:ph type="ftr" sz="quarter" idx="11"/>
          </p:nvPr>
        </p:nvSpPr>
        <p:spPr/>
        <p:txBody>
          <a:bodyPr/>
          <a:lstStyle>
            <a:lvl1pPr>
              <a:defRPr smtClean="0"/>
            </a:lvl1pPr>
          </a:lstStyle>
          <a:p>
            <a:pPr>
              <a:defRPr/>
            </a:pPr>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lvl1pPr>
              <a:defRPr smtClean="0"/>
            </a:lvl1pPr>
          </a:lstStyle>
          <a:p>
            <a:pPr>
              <a:defRPr/>
            </a:pPr>
            <a:fld id="{A7853C36-FCC5-41A2-8268-15B99FA41FF8}" type="slidenum">
              <a:rPr lang="zh-CN" altLang="en-US"/>
              <a:pPr>
                <a:defRPr/>
              </a:pPr>
              <a:t>‹#›</a:t>
            </a:fld>
            <a:endParaRPr lang="zh-CN" altLang="en-US"/>
          </a:p>
        </p:txBody>
      </p:sp>
    </p:spTree>
    <p:extLst>
      <p:ext uri="{BB962C8B-B14F-4D97-AF65-F5344CB8AC3E}">
        <p14:creationId xmlns:p14="http://schemas.microsoft.com/office/powerpoint/2010/main" val="3809609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smtClean="0"/>
            </a:lvl1pPr>
          </a:lstStyle>
          <a:p>
            <a:pPr>
              <a:defRPr/>
            </a:pPr>
            <a:fld id="{348F5879-F1E2-45A6-BCC6-49A0873B8AAE}" type="datetimeFigureOut">
              <a:rPr lang="en-US" altLang="zh-CN"/>
              <a:pPr>
                <a:defRPr/>
              </a:pPr>
              <a:t>6/1/20</a:t>
            </a:fld>
            <a:endParaRPr lang="zh-CN" altLang="en-US"/>
          </a:p>
        </p:txBody>
      </p:sp>
      <p:sp>
        <p:nvSpPr>
          <p:cNvPr id="5" name="页脚占位符 4"/>
          <p:cNvSpPr>
            <a:spLocks noGrp="1"/>
          </p:cNvSpPr>
          <p:nvPr>
            <p:ph type="ftr" sz="quarter" idx="11"/>
          </p:nvPr>
        </p:nvSpPr>
        <p:spPr/>
        <p:txBody>
          <a:bodyPr/>
          <a:lstStyle>
            <a:lvl1pPr>
              <a:defRPr smtClean="0"/>
            </a:lvl1pPr>
          </a:lstStyle>
          <a:p>
            <a:pPr>
              <a:defRPr/>
            </a:pPr>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lvl1pPr>
              <a:defRPr smtClean="0"/>
            </a:lvl1pPr>
          </a:lstStyle>
          <a:p>
            <a:pPr>
              <a:defRPr/>
            </a:pPr>
            <a:fld id="{449211CA-0D14-46D2-8115-2C5A36CAB8D7}" type="slidenum">
              <a:rPr lang="zh-CN" altLang="en-US"/>
              <a:pPr>
                <a:defRPr/>
              </a:pPr>
              <a:t>‹#›</a:t>
            </a:fld>
            <a:endParaRPr lang="zh-CN" altLang="en-US"/>
          </a:p>
        </p:txBody>
      </p:sp>
    </p:spTree>
    <p:extLst>
      <p:ext uri="{BB962C8B-B14F-4D97-AF65-F5344CB8AC3E}">
        <p14:creationId xmlns:p14="http://schemas.microsoft.com/office/powerpoint/2010/main" val="1210996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05787C38-BCA1-4886-AEC2-51D5FF9D2A1D}" type="datetimeFigureOut">
              <a:rPr lang="en-US" altLang="zh-CN"/>
              <a:pPr>
                <a:defRPr/>
              </a:pPr>
              <a:t>6/1/20</a:t>
            </a:fld>
            <a:endParaRPr lang="zh-CN" altLang="en-US"/>
          </a:p>
        </p:txBody>
      </p:sp>
      <p:sp>
        <p:nvSpPr>
          <p:cNvPr id="5" name="页脚占位符 4"/>
          <p:cNvSpPr>
            <a:spLocks noGrp="1"/>
          </p:cNvSpPr>
          <p:nvPr>
            <p:ph type="ftr" sz="quarter" idx="11"/>
          </p:nvPr>
        </p:nvSpPr>
        <p:spPr/>
        <p:txBody>
          <a:bodyPr/>
          <a:lstStyle>
            <a:lvl1pPr>
              <a:defRPr smtClean="0"/>
            </a:lvl1pPr>
          </a:lstStyle>
          <a:p>
            <a:pPr>
              <a:defRPr/>
            </a:pPr>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lvl1pPr>
              <a:defRPr smtClean="0"/>
            </a:lvl1pPr>
          </a:lstStyle>
          <a:p>
            <a:pPr>
              <a:defRPr/>
            </a:pPr>
            <a:fld id="{CFB8FD34-25E0-4E2E-80E7-9E1C1C15B8F8}" type="slidenum">
              <a:rPr lang="zh-CN" altLang="en-US"/>
              <a:pPr>
                <a:defRPr/>
              </a:pPr>
              <a:t>‹#›</a:t>
            </a:fld>
            <a:endParaRPr lang="zh-CN" altLang="en-US"/>
          </a:p>
        </p:txBody>
      </p:sp>
    </p:spTree>
    <p:extLst>
      <p:ext uri="{BB962C8B-B14F-4D97-AF65-F5344CB8AC3E}">
        <p14:creationId xmlns:p14="http://schemas.microsoft.com/office/powerpoint/2010/main" val="3287590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smtClean="0"/>
            </a:lvl1pPr>
          </a:lstStyle>
          <a:p>
            <a:pPr>
              <a:defRPr/>
            </a:pPr>
            <a:fld id="{002C6F47-3A16-49A7-A529-0B3E0ABEA454}" type="datetimeFigureOut">
              <a:rPr lang="en-US" altLang="zh-CN"/>
              <a:pPr>
                <a:defRPr/>
              </a:pPr>
              <a:t>6/1/20</a:t>
            </a:fld>
            <a:endParaRPr lang="zh-CN" altLang="en-US"/>
          </a:p>
        </p:txBody>
      </p:sp>
      <p:sp>
        <p:nvSpPr>
          <p:cNvPr id="5" name="页脚占位符 4"/>
          <p:cNvSpPr>
            <a:spLocks noGrp="1"/>
          </p:cNvSpPr>
          <p:nvPr>
            <p:ph type="ftr" sz="quarter" idx="11"/>
          </p:nvPr>
        </p:nvSpPr>
        <p:spPr/>
        <p:txBody>
          <a:bodyPr/>
          <a:lstStyle>
            <a:lvl1pPr>
              <a:defRPr smtClean="0"/>
            </a:lvl1pPr>
          </a:lstStyle>
          <a:p>
            <a:pPr>
              <a:defRPr/>
            </a:pPr>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lvl1pPr>
              <a:defRPr smtClean="0"/>
            </a:lvl1pPr>
          </a:lstStyle>
          <a:p>
            <a:pPr>
              <a:defRPr/>
            </a:pPr>
            <a:fld id="{D1A47572-DF79-4579-919F-0EE51F7E0676}" type="slidenum">
              <a:rPr lang="zh-CN" altLang="en-US"/>
              <a:pPr>
                <a:defRPr/>
              </a:pPr>
              <a:t>‹#›</a:t>
            </a:fld>
            <a:endParaRPr lang="zh-CN" altLang="en-US"/>
          </a:p>
        </p:txBody>
      </p:sp>
    </p:spTree>
    <p:extLst>
      <p:ext uri="{BB962C8B-B14F-4D97-AF65-F5344CB8AC3E}">
        <p14:creationId xmlns:p14="http://schemas.microsoft.com/office/powerpoint/2010/main" val="19279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50963"/>
            <a:ext cx="4038600" cy="48720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50963"/>
            <a:ext cx="4038600" cy="48720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smtClean="0"/>
            </a:lvl1pPr>
          </a:lstStyle>
          <a:p>
            <a:pPr>
              <a:defRPr/>
            </a:pPr>
            <a:fld id="{E47DBFD0-21B3-47F3-9798-EC0665DF7523}" type="datetimeFigureOut">
              <a:rPr lang="en-US" altLang="zh-CN"/>
              <a:pPr>
                <a:defRPr/>
              </a:pPr>
              <a:t>6/1/20</a:t>
            </a:fld>
            <a:endParaRPr lang="zh-CN" altLang="en-US"/>
          </a:p>
        </p:txBody>
      </p:sp>
      <p:sp>
        <p:nvSpPr>
          <p:cNvPr id="6" name="页脚占位符 5"/>
          <p:cNvSpPr>
            <a:spLocks noGrp="1"/>
          </p:cNvSpPr>
          <p:nvPr>
            <p:ph type="ftr" sz="quarter" idx="11"/>
          </p:nvPr>
        </p:nvSpPr>
        <p:spPr/>
        <p:txBody>
          <a:bodyPr/>
          <a:lstStyle>
            <a:lvl1pPr>
              <a:defRPr smtClean="0"/>
            </a:lvl1pPr>
          </a:lstStyle>
          <a:p>
            <a:pPr>
              <a:defRPr/>
            </a:pPr>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lvl1pPr>
              <a:defRPr smtClean="0"/>
            </a:lvl1pPr>
          </a:lstStyle>
          <a:p>
            <a:pPr>
              <a:defRPr/>
            </a:pPr>
            <a:fld id="{89A468A6-633A-4E29-A353-55478F630838}" type="slidenum">
              <a:rPr lang="zh-CN" altLang="en-US"/>
              <a:pPr>
                <a:defRPr/>
              </a:pPr>
              <a:t>‹#›</a:t>
            </a:fld>
            <a:endParaRPr lang="zh-CN" altLang="en-US"/>
          </a:p>
        </p:txBody>
      </p:sp>
    </p:spTree>
    <p:extLst>
      <p:ext uri="{BB962C8B-B14F-4D97-AF65-F5344CB8AC3E}">
        <p14:creationId xmlns:p14="http://schemas.microsoft.com/office/powerpoint/2010/main" val="2730474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smtClean="0"/>
            </a:lvl1pPr>
          </a:lstStyle>
          <a:p>
            <a:pPr>
              <a:defRPr/>
            </a:pPr>
            <a:fld id="{2FB72193-7589-4CAD-B664-83454426BD16}" type="datetimeFigureOut">
              <a:rPr lang="en-US" altLang="zh-CN"/>
              <a:pPr>
                <a:defRPr/>
              </a:pPr>
              <a:t>6/1/20</a:t>
            </a:fld>
            <a:endParaRPr lang="zh-CN" altLang="en-US"/>
          </a:p>
        </p:txBody>
      </p:sp>
      <p:sp>
        <p:nvSpPr>
          <p:cNvPr id="8" name="页脚占位符 7"/>
          <p:cNvSpPr>
            <a:spLocks noGrp="1"/>
          </p:cNvSpPr>
          <p:nvPr>
            <p:ph type="ftr" sz="quarter" idx="11"/>
          </p:nvPr>
        </p:nvSpPr>
        <p:spPr/>
        <p:txBody>
          <a:bodyPr/>
          <a:lstStyle>
            <a:lvl1pPr>
              <a:defRPr smtClean="0"/>
            </a:lvl1pPr>
          </a:lstStyle>
          <a:p>
            <a:pPr>
              <a:defRPr/>
            </a:pPr>
            <a:r>
              <a:rPr lang="en-US" altLang="zh-CN"/>
              <a:t>《</a:t>
            </a:r>
            <a:r>
              <a:rPr lang="zh-CN" altLang="en-US"/>
              <a:t>计算机操作系统</a:t>
            </a:r>
            <a:r>
              <a:rPr lang="en-US" altLang="zh-CN"/>
              <a:t>》——</a:t>
            </a:r>
            <a:r>
              <a:rPr lang="zh-CN" altLang="en-US"/>
              <a:t>薛瑞尼</a:t>
            </a:r>
          </a:p>
        </p:txBody>
      </p:sp>
      <p:sp>
        <p:nvSpPr>
          <p:cNvPr id="9" name="灯片编号占位符 8"/>
          <p:cNvSpPr>
            <a:spLocks noGrp="1"/>
          </p:cNvSpPr>
          <p:nvPr>
            <p:ph type="sldNum" sz="quarter" idx="12"/>
          </p:nvPr>
        </p:nvSpPr>
        <p:spPr/>
        <p:txBody>
          <a:bodyPr/>
          <a:lstStyle>
            <a:lvl1pPr>
              <a:defRPr smtClean="0"/>
            </a:lvl1pPr>
          </a:lstStyle>
          <a:p>
            <a:pPr>
              <a:defRPr/>
            </a:pPr>
            <a:fld id="{D5374272-52E7-493B-AAF2-443D9858B2F5}" type="slidenum">
              <a:rPr lang="zh-CN" altLang="en-US"/>
              <a:pPr>
                <a:defRPr/>
              </a:pPr>
              <a:t>‹#›</a:t>
            </a:fld>
            <a:endParaRPr lang="zh-CN" altLang="en-US"/>
          </a:p>
        </p:txBody>
      </p:sp>
    </p:spTree>
    <p:extLst>
      <p:ext uri="{BB962C8B-B14F-4D97-AF65-F5344CB8AC3E}">
        <p14:creationId xmlns:p14="http://schemas.microsoft.com/office/powerpoint/2010/main" val="2487752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smtClean="0"/>
            </a:lvl1pPr>
          </a:lstStyle>
          <a:p>
            <a:pPr>
              <a:defRPr/>
            </a:pPr>
            <a:fld id="{34173299-0630-4C43-AF77-5C853ED50AA9}" type="datetimeFigureOut">
              <a:rPr lang="en-US" altLang="zh-CN"/>
              <a:pPr>
                <a:defRPr/>
              </a:pPr>
              <a:t>6/1/20</a:t>
            </a:fld>
            <a:endParaRPr lang="zh-CN" altLang="en-US"/>
          </a:p>
        </p:txBody>
      </p:sp>
      <p:sp>
        <p:nvSpPr>
          <p:cNvPr id="4" name="页脚占位符 3"/>
          <p:cNvSpPr>
            <a:spLocks noGrp="1"/>
          </p:cNvSpPr>
          <p:nvPr>
            <p:ph type="ftr" sz="quarter" idx="11"/>
          </p:nvPr>
        </p:nvSpPr>
        <p:spPr/>
        <p:txBody>
          <a:bodyPr/>
          <a:lstStyle>
            <a:lvl1pPr>
              <a:defRPr smtClean="0"/>
            </a:lvl1pPr>
          </a:lstStyle>
          <a:p>
            <a:pPr>
              <a:defRPr/>
            </a:pPr>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lvl1pPr>
              <a:defRPr smtClean="0"/>
            </a:lvl1pPr>
          </a:lstStyle>
          <a:p>
            <a:pPr>
              <a:defRPr/>
            </a:pPr>
            <a:fld id="{6E709BAA-8462-477A-8AF6-34C4FF2D0735}" type="slidenum">
              <a:rPr lang="zh-CN" altLang="en-US"/>
              <a:pPr>
                <a:defRPr/>
              </a:pPr>
              <a:t>‹#›</a:t>
            </a:fld>
            <a:endParaRPr lang="zh-CN" altLang="en-US"/>
          </a:p>
        </p:txBody>
      </p:sp>
    </p:spTree>
    <p:extLst>
      <p:ext uri="{BB962C8B-B14F-4D97-AF65-F5344CB8AC3E}">
        <p14:creationId xmlns:p14="http://schemas.microsoft.com/office/powerpoint/2010/main" val="26855362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smtClean="0"/>
            </a:lvl1pPr>
          </a:lstStyle>
          <a:p>
            <a:pPr>
              <a:defRPr/>
            </a:pPr>
            <a:fld id="{44AD9DF8-2418-4943-BB9C-B888882E3F13}" type="datetimeFigureOut">
              <a:rPr lang="en-US" altLang="zh-CN"/>
              <a:pPr>
                <a:defRPr/>
              </a:pPr>
              <a:t>6/1/20</a:t>
            </a:fld>
            <a:endParaRPr lang="zh-CN" altLang="en-US"/>
          </a:p>
        </p:txBody>
      </p:sp>
      <p:sp>
        <p:nvSpPr>
          <p:cNvPr id="3" name="页脚占位符 2"/>
          <p:cNvSpPr>
            <a:spLocks noGrp="1"/>
          </p:cNvSpPr>
          <p:nvPr>
            <p:ph type="ftr" sz="quarter" idx="11"/>
          </p:nvPr>
        </p:nvSpPr>
        <p:spPr/>
        <p:txBody>
          <a:bodyPr/>
          <a:lstStyle>
            <a:lvl1pPr>
              <a:defRPr smtClean="0"/>
            </a:lvl1pPr>
          </a:lstStyle>
          <a:p>
            <a:pPr>
              <a:defRPr/>
            </a:pPr>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lvl1pPr>
              <a:defRPr smtClean="0"/>
            </a:lvl1pPr>
          </a:lstStyle>
          <a:p>
            <a:pPr>
              <a:defRPr/>
            </a:pPr>
            <a:fld id="{20033101-A6FE-4574-8B53-389B5A2C3C90}" type="slidenum">
              <a:rPr lang="zh-CN" altLang="en-US"/>
              <a:pPr>
                <a:defRPr/>
              </a:pPr>
              <a:t>‹#›</a:t>
            </a:fld>
            <a:endParaRPr lang="zh-CN" altLang="en-US"/>
          </a:p>
        </p:txBody>
      </p:sp>
    </p:spTree>
    <p:extLst>
      <p:ext uri="{BB962C8B-B14F-4D97-AF65-F5344CB8AC3E}">
        <p14:creationId xmlns:p14="http://schemas.microsoft.com/office/powerpoint/2010/main" val="20604423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55FC80B6-0CAD-456A-A7FE-2805BF58420F}" type="datetimeFigureOut">
              <a:rPr lang="en-US" altLang="zh-CN"/>
              <a:pPr>
                <a:defRPr/>
              </a:pPr>
              <a:t>6/1/20</a:t>
            </a:fld>
            <a:endParaRPr lang="zh-CN" altLang="en-US"/>
          </a:p>
        </p:txBody>
      </p:sp>
      <p:sp>
        <p:nvSpPr>
          <p:cNvPr id="6" name="页脚占位符 5"/>
          <p:cNvSpPr>
            <a:spLocks noGrp="1"/>
          </p:cNvSpPr>
          <p:nvPr>
            <p:ph type="ftr" sz="quarter" idx="11"/>
          </p:nvPr>
        </p:nvSpPr>
        <p:spPr/>
        <p:txBody>
          <a:bodyPr/>
          <a:lstStyle>
            <a:lvl1pPr>
              <a:defRPr smtClean="0"/>
            </a:lvl1pPr>
          </a:lstStyle>
          <a:p>
            <a:pPr>
              <a:defRPr/>
            </a:pPr>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lvl1pPr>
              <a:defRPr smtClean="0"/>
            </a:lvl1pPr>
          </a:lstStyle>
          <a:p>
            <a:pPr>
              <a:defRPr/>
            </a:pPr>
            <a:fld id="{0AEF0775-ABC8-4479-8EE1-4BCE026A46D1}" type="slidenum">
              <a:rPr lang="zh-CN" altLang="en-US"/>
              <a:pPr>
                <a:defRPr/>
              </a:pPr>
              <a:t>‹#›</a:t>
            </a:fld>
            <a:endParaRPr lang="zh-CN" altLang="en-US"/>
          </a:p>
        </p:txBody>
      </p:sp>
    </p:spTree>
    <p:extLst>
      <p:ext uri="{BB962C8B-B14F-4D97-AF65-F5344CB8AC3E}">
        <p14:creationId xmlns:p14="http://schemas.microsoft.com/office/powerpoint/2010/main" val="201133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413AD394-ED13-466F-980D-AFAD2F195256}" type="datetimeFigureOut">
              <a:rPr lang="en-US" altLang="zh-CN"/>
              <a:pPr>
                <a:defRPr/>
              </a:pPr>
              <a:t>6/1/20</a:t>
            </a:fld>
            <a:endParaRPr lang="zh-CN" altLang="en-US"/>
          </a:p>
        </p:txBody>
      </p:sp>
      <p:sp>
        <p:nvSpPr>
          <p:cNvPr id="5" name="页脚占位符 4"/>
          <p:cNvSpPr>
            <a:spLocks noGrp="1"/>
          </p:cNvSpPr>
          <p:nvPr>
            <p:ph type="ftr" sz="quarter" idx="11"/>
          </p:nvPr>
        </p:nvSpPr>
        <p:spPr/>
        <p:txBody>
          <a:bodyPr/>
          <a:lstStyle>
            <a:lvl1pPr>
              <a:defRPr smtClean="0"/>
            </a:lvl1pPr>
          </a:lstStyle>
          <a:p>
            <a:pPr>
              <a:defRPr/>
            </a:pPr>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lvl1pPr>
              <a:defRPr smtClean="0"/>
            </a:lvl1pPr>
          </a:lstStyle>
          <a:p>
            <a:pPr>
              <a:defRPr/>
            </a:pPr>
            <a:fld id="{42449E1C-84A4-42A9-9CEF-03314867BD6F}" type="slidenum">
              <a:rPr lang="zh-CN" altLang="en-US"/>
              <a:pPr>
                <a:defRPr/>
              </a:pPr>
              <a:t>‹#›</a:t>
            </a:fld>
            <a:endParaRPr lang="zh-CN" altLang="en-US"/>
          </a:p>
        </p:txBody>
      </p:sp>
    </p:spTree>
    <p:extLst>
      <p:ext uri="{BB962C8B-B14F-4D97-AF65-F5344CB8AC3E}">
        <p14:creationId xmlns:p14="http://schemas.microsoft.com/office/powerpoint/2010/main" val="2549685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A4D730EB-76B8-4B9F-89CE-7D30CB823AC3}" type="datetimeFigureOut">
              <a:rPr lang="en-US" altLang="zh-CN"/>
              <a:pPr>
                <a:defRPr/>
              </a:pPr>
              <a:t>6/1/20</a:t>
            </a:fld>
            <a:endParaRPr lang="zh-CN" altLang="en-US"/>
          </a:p>
        </p:txBody>
      </p:sp>
      <p:sp>
        <p:nvSpPr>
          <p:cNvPr id="6" name="页脚占位符 5"/>
          <p:cNvSpPr>
            <a:spLocks noGrp="1"/>
          </p:cNvSpPr>
          <p:nvPr>
            <p:ph type="ftr" sz="quarter" idx="11"/>
          </p:nvPr>
        </p:nvSpPr>
        <p:spPr/>
        <p:txBody>
          <a:bodyPr/>
          <a:lstStyle>
            <a:lvl1pPr>
              <a:defRPr smtClean="0"/>
            </a:lvl1pPr>
          </a:lstStyle>
          <a:p>
            <a:pPr>
              <a:defRPr/>
            </a:pPr>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lvl1pPr>
              <a:defRPr smtClean="0"/>
            </a:lvl1pPr>
          </a:lstStyle>
          <a:p>
            <a:pPr>
              <a:defRPr/>
            </a:pPr>
            <a:fld id="{BBA13ADE-81DF-431C-958A-F2F0752FA7D5}" type="slidenum">
              <a:rPr lang="zh-CN" altLang="en-US"/>
              <a:pPr>
                <a:defRPr/>
              </a:pPr>
              <a:t>‹#›</a:t>
            </a:fld>
            <a:endParaRPr lang="zh-CN" altLang="en-US"/>
          </a:p>
        </p:txBody>
      </p:sp>
    </p:spTree>
    <p:extLst>
      <p:ext uri="{BB962C8B-B14F-4D97-AF65-F5344CB8AC3E}">
        <p14:creationId xmlns:p14="http://schemas.microsoft.com/office/powerpoint/2010/main" val="18817027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E0316B92-90D3-45C0-A839-EC6057A1FB73}" type="datetimeFigureOut">
              <a:rPr lang="en-US" altLang="zh-CN"/>
              <a:pPr>
                <a:defRPr/>
              </a:pPr>
              <a:t>6/1/20</a:t>
            </a:fld>
            <a:endParaRPr lang="zh-CN" altLang="en-US"/>
          </a:p>
        </p:txBody>
      </p:sp>
      <p:sp>
        <p:nvSpPr>
          <p:cNvPr id="5" name="页脚占位符 4"/>
          <p:cNvSpPr>
            <a:spLocks noGrp="1"/>
          </p:cNvSpPr>
          <p:nvPr>
            <p:ph type="ftr" sz="quarter" idx="11"/>
          </p:nvPr>
        </p:nvSpPr>
        <p:spPr/>
        <p:txBody>
          <a:bodyPr/>
          <a:lstStyle>
            <a:lvl1pPr>
              <a:defRPr smtClean="0"/>
            </a:lvl1pPr>
          </a:lstStyle>
          <a:p>
            <a:pPr>
              <a:defRPr/>
            </a:pPr>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lvl1pPr>
              <a:defRPr smtClean="0"/>
            </a:lvl1pPr>
          </a:lstStyle>
          <a:p>
            <a:pPr>
              <a:defRPr/>
            </a:pPr>
            <a:fld id="{F02D68B5-2148-4A17-9FD3-B2BED3DA5C08}" type="slidenum">
              <a:rPr lang="zh-CN" altLang="en-US"/>
              <a:pPr>
                <a:defRPr/>
              </a:pPr>
              <a:t>‹#›</a:t>
            </a:fld>
            <a:endParaRPr lang="zh-CN" altLang="en-US"/>
          </a:p>
        </p:txBody>
      </p:sp>
    </p:spTree>
    <p:extLst>
      <p:ext uri="{BB962C8B-B14F-4D97-AF65-F5344CB8AC3E}">
        <p14:creationId xmlns:p14="http://schemas.microsoft.com/office/powerpoint/2010/main" val="36288909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88"/>
            <a:ext cx="2057400" cy="62214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88"/>
            <a:ext cx="6019800" cy="62214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smtClean="0"/>
            </a:lvl1pPr>
          </a:lstStyle>
          <a:p>
            <a:pPr>
              <a:defRPr/>
            </a:pPr>
            <a:fld id="{5550C3FF-B2B9-435B-A68D-47338A6C2C8E}" type="datetimeFigureOut">
              <a:rPr lang="en-US" altLang="zh-CN"/>
              <a:pPr>
                <a:defRPr/>
              </a:pPr>
              <a:t>6/1/20</a:t>
            </a:fld>
            <a:endParaRPr lang="zh-CN" altLang="en-US"/>
          </a:p>
        </p:txBody>
      </p:sp>
      <p:sp>
        <p:nvSpPr>
          <p:cNvPr id="5" name="页脚占位符 4"/>
          <p:cNvSpPr>
            <a:spLocks noGrp="1"/>
          </p:cNvSpPr>
          <p:nvPr>
            <p:ph type="ftr" sz="quarter" idx="11"/>
          </p:nvPr>
        </p:nvSpPr>
        <p:spPr/>
        <p:txBody>
          <a:bodyPr/>
          <a:lstStyle>
            <a:lvl1pPr>
              <a:defRPr smtClean="0"/>
            </a:lvl1pPr>
          </a:lstStyle>
          <a:p>
            <a:pPr>
              <a:defRPr/>
            </a:pPr>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lvl1pPr>
              <a:defRPr smtClean="0"/>
            </a:lvl1pPr>
          </a:lstStyle>
          <a:p>
            <a:pPr>
              <a:defRPr/>
            </a:pPr>
            <a:fld id="{0640F934-4FD8-4C69-9653-93002A3698F0}" type="slidenum">
              <a:rPr lang="zh-CN" altLang="en-US"/>
              <a:pPr>
                <a:defRPr/>
              </a:pPr>
              <a:t>‹#›</a:t>
            </a:fld>
            <a:endParaRPr lang="zh-CN" altLang="en-US"/>
          </a:p>
        </p:txBody>
      </p:sp>
    </p:spTree>
    <p:extLst>
      <p:ext uri="{BB962C8B-B14F-4D97-AF65-F5344CB8AC3E}">
        <p14:creationId xmlns:p14="http://schemas.microsoft.com/office/powerpoint/2010/main" val="3891498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FFFFF"/>
        </a:solidFill>
        <a:effectLst/>
      </p:bgPr>
    </p:bg>
    <p:spTree>
      <p:nvGrpSpPr>
        <p:cNvPr id="1" name=""/>
        <p:cNvGrpSpPr/>
        <p:nvPr/>
      </p:nvGrpSpPr>
      <p:grpSpPr>
        <a:xfrm>
          <a:off x="0" y="0"/>
          <a:ext cx="0" cy="0"/>
          <a:chOff x="0" y="0"/>
          <a:chExt cx="0" cy="0"/>
        </a:xfrm>
      </p:grpSpPr>
      <p:graphicFrame>
        <p:nvGraphicFramePr>
          <p:cNvPr id="4" name="Object 65"/>
          <p:cNvGraphicFramePr>
            <a:graphicFrameLocks noChangeAspect="1"/>
          </p:cNvGraphicFramePr>
          <p:nvPr/>
        </p:nvGraphicFramePr>
        <p:xfrm>
          <a:off x="0" y="0"/>
          <a:ext cx="4416425" cy="5876925"/>
        </p:xfrm>
        <a:graphic>
          <a:graphicData uri="http://schemas.openxmlformats.org/presentationml/2006/ole">
            <mc:AlternateContent xmlns:mc="http://schemas.openxmlformats.org/markup-compatibility/2006">
              <mc:Choice xmlns:v="urn:schemas-microsoft-com:vml" Requires="v">
                <p:oleObj spid="_x0000_s343244" name="Image" r:id="rId3" imgW="3415873" imgH="4546032" progId="">
                  <p:embed/>
                </p:oleObj>
              </mc:Choice>
              <mc:Fallback>
                <p:oleObj name="Image" r:id="rId3" imgW="3415873" imgH="4546032" progId="">
                  <p:embed/>
                  <p:pic>
                    <p:nvPicPr>
                      <p:cNvPr id="0"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0" y="0"/>
                        <a:ext cx="4416425" cy="587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Freeform 68"/>
          <p:cNvSpPr>
            <a:spLocks/>
          </p:cNvSpPr>
          <p:nvPr/>
        </p:nvSpPr>
        <p:spPr bwMode="ltGray">
          <a:xfrm>
            <a:off x="2239963" y="-15875"/>
            <a:ext cx="6916737" cy="6873875"/>
          </a:xfrm>
          <a:custGeom>
            <a:avLst/>
            <a:gdLst>
              <a:gd name="T0" fmla="*/ 2147483647 w 4357"/>
              <a:gd name="T1" fmla="*/ 0 h 4330"/>
              <a:gd name="T2" fmla="*/ 2147483647 w 4357"/>
              <a:gd name="T3" fmla="*/ 2147483647 h 4330"/>
              <a:gd name="T4" fmla="*/ 2147483647 w 4357"/>
              <a:gd name="T5" fmla="*/ 2147483647 h 4330"/>
              <a:gd name="T6" fmla="*/ 2147483647 w 4357"/>
              <a:gd name="T7" fmla="*/ 2147483647 h 4330"/>
              <a:gd name="T8" fmla="*/ 2147483647 w 4357"/>
              <a:gd name="T9" fmla="*/ 2147483647 h 4330"/>
              <a:gd name="T10" fmla="*/ 2147483647 w 4357"/>
              <a:gd name="T11" fmla="*/ 2147483647 h 4330"/>
              <a:gd name="T12" fmla="*/ 0 w 4357"/>
              <a:gd name="T13" fmla="*/ 2147483647 h 4330"/>
              <a:gd name="T14" fmla="*/ 2147483647 w 4357"/>
              <a:gd name="T15" fmla="*/ 2147483647 h 4330"/>
              <a:gd name="T16" fmla="*/ 2147483647 w 4357"/>
              <a:gd name="T17" fmla="*/ 2147483647 h 4330"/>
              <a:gd name="T18" fmla="*/ 2147483647 w 4357"/>
              <a:gd name="T19" fmla="*/ 0 h 4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57" h="4330">
                <a:moveTo>
                  <a:pt x="189" y="0"/>
                </a:moveTo>
                <a:lnTo>
                  <a:pt x="561" y="181"/>
                </a:lnTo>
                <a:lnTo>
                  <a:pt x="943" y="489"/>
                </a:lnTo>
                <a:lnTo>
                  <a:pt x="1221" y="955"/>
                </a:lnTo>
                <a:lnTo>
                  <a:pt x="1413" y="1618"/>
                </a:lnTo>
                <a:lnTo>
                  <a:pt x="1290" y="2648"/>
                </a:lnTo>
                <a:lnTo>
                  <a:pt x="0" y="4330"/>
                </a:lnTo>
                <a:lnTo>
                  <a:pt x="4349" y="4330"/>
                </a:lnTo>
                <a:lnTo>
                  <a:pt x="4357" y="3"/>
                </a:lnTo>
                <a:lnTo>
                  <a:pt x="189" y="0"/>
                </a:lnTo>
                <a:close/>
              </a:path>
            </a:pathLst>
          </a:custGeom>
          <a:gradFill rotWithShape="1">
            <a:gsLst>
              <a:gs pos="0">
                <a:schemeClr val="folHlink"/>
              </a:gs>
              <a:gs pos="100000">
                <a:schemeClr val="tx2"/>
              </a:gs>
            </a:gsLst>
            <a:lin ang="0" scaled="1"/>
          </a:gradFill>
          <a:ln w="9525">
            <a:noFill/>
            <a:round/>
            <a:headEnd/>
            <a:tailEnd/>
          </a:ln>
          <a:effectLst/>
        </p:spPr>
        <p:txBody>
          <a:bodyPr/>
          <a:lstStyle/>
          <a:p>
            <a:endParaRPr lang="zh-CN" altLang="en-US"/>
          </a:p>
        </p:txBody>
      </p:sp>
      <p:sp>
        <p:nvSpPr>
          <p:cNvPr id="6" name="Freeform 71"/>
          <p:cNvSpPr>
            <a:spLocks/>
          </p:cNvSpPr>
          <p:nvPr/>
        </p:nvSpPr>
        <p:spPr bwMode="gray">
          <a:xfrm>
            <a:off x="3059113" y="1196975"/>
            <a:ext cx="3822700" cy="6880225"/>
          </a:xfrm>
          <a:custGeom>
            <a:avLst/>
            <a:gdLst>
              <a:gd name="T0" fmla="*/ 858 w 2408"/>
              <a:gd name="T1" fmla="*/ 0 h 4334"/>
              <a:gd name="T2" fmla="*/ 1984 w 2408"/>
              <a:gd name="T3" fmla="*/ 2582 h 4334"/>
              <a:gd name="T4" fmla="*/ 0 w 2408"/>
              <a:gd name="T5" fmla="*/ 4326 h 4334"/>
              <a:gd name="T6" fmla="*/ 1208 w 2408"/>
              <a:gd name="T7" fmla="*/ 4334 h 4334"/>
              <a:gd name="T8" fmla="*/ 2272 w 2408"/>
              <a:gd name="T9" fmla="*/ 2566 h 4334"/>
              <a:gd name="T10" fmla="*/ 998 w 2408"/>
              <a:gd name="T11" fmla="*/ 2 h 4334"/>
              <a:gd name="T12" fmla="*/ 858 w 2408"/>
              <a:gd name="T13" fmla="*/ 0 h 4334"/>
            </a:gdLst>
            <a:ahLst/>
            <a:cxnLst>
              <a:cxn ang="0">
                <a:pos x="T0" y="T1"/>
              </a:cxn>
              <a:cxn ang="0">
                <a:pos x="T2" y="T3"/>
              </a:cxn>
              <a:cxn ang="0">
                <a:pos x="T4" y="T5"/>
              </a:cxn>
              <a:cxn ang="0">
                <a:pos x="T6" y="T7"/>
              </a:cxn>
              <a:cxn ang="0">
                <a:pos x="T8" y="T9"/>
              </a:cxn>
              <a:cxn ang="0">
                <a:pos x="T10" y="T11"/>
              </a:cxn>
              <a:cxn ang="0">
                <a:pos x="T12" y="T13"/>
              </a:cxn>
            </a:cxnLst>
            <a:rect l="0" t="0" r="r" b="b"/>
            <a:pathLst>
              <a:path w="2408" h="4334">
                <a:moveTo>
                  <a:pt x="858" y="0"/>
                </a:moveTo>
                <a:cubicBezTo>
                  <a:pt x="2020" y="270"/>
                  <a:pt x="2408" y="1630"/>
                  <a:pt x="1984" y="2582"/>
                </a:cubicBezTo>
                <a:cubicBezTo>
                  <a:pt x="1560" y="3534"/>
                  <a:pt x="880" y="3975"/>
                  <a:pt x="0" y="4326"/>
                </a:cubicBezTo>
                <a:lnTo>
                  <a:pt x="1208" y="4334"/>
                </a:lnTo>
                <a:cubicBezTo>
                  <a:pt x="1520" y="4078"/>
                  <a:pt x="2144" y="3342"/>
                  <a:pt x="2272" y="2566"/>
                </a:cubicBezTo>
                <a:cubicBezTo>
                  <a:pt x="2400" y="1790"/>
                  <a:pt x="2278" y="418"/>
                  <a:pt x="998" y="2"/>
                </a:cubicBezTo>
                <a:lnTo>
                  <a:pt x="858" y="0"/>
                </a:lnTo>
                <a:close/>
              </a:path>
            </a:pathLst>
          </a:custGeom>
          <a:gradFill rotWithShape="1">
            <a:gsLst>
              <a:gs pos="0">
                <a:schemeClr val="hlink">
                  <a:gamma/>
                  <a:tint val="27451"/>
                  <a:invGamma/>
                </a:schemeClr>
              </a:gs>
              <a:gs pos="100000">
                <a:schemeClr val="hlink"/>
              </a:gs>
            </a:gsLst>
            <a:lin ang="5400000" scaled="1"/>
          </a:grad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7" name="Freeform 66"/>
          <p:cNvSpPr>
            <a:spLocks/>
          </p:cNvSpPr>
          <p:nvPr/>
        </p:nvSpPr>
        <p:spPr bwMode="ltGray">
          <a:xfrm>
            <a:off x="0" y="4483100"/>
            <a:ext cx="4122738" cy="2368550"/>
          </a:xfrm>
          <a:custGeom>
            <a:avLst/>
            <a:gdLst>
              <a:gd name="T0" fmla="*/ 0 w 2597"/>
              <a:gd name="T1" fmla="*/ 489 h 1492"/>
              <a:gd name="T2" fmla="*/ 1328 w 2597"/>
              <a:gd name="T3" fmla="*/ 840 h 1492"/>
              <a:gd name="T4" fmla="*/ 2488 w 2597"/>
              <a:gd name="T5" fmla="*/ 0 h 1492"/>
              <a:gd name="T6" fmla="*/ 1712 w 2597"/>
              <a:gd name="T7" fmla="*/ 1124 h 1492"/>
              <a:gd name="T8" fmla="*/ 636 w 2597"/>
              <a:gd name="T9" fmla="*/ 1492 h 1492"/>
              <a:gd name="T10" fmla="*/ 1 w 2597"/>
              <a:gd name="T11" fmla="*/ 1492 h 1492"/>
              <a:gd name="T12" fmla="*/ 0 w 2597"/>
              <a:gd name="T13" fmla="*/ 489 h 1492"/>
            </a:gdLst>
            <a:ahLst/>
            <a:cxnLst>
              <a:cxn ang="0">
                <a:pos x="T0" y="T1"/>
              </a:cxn>
              <a:cxn ang="0">
                <a:pos x="T2" y="T3"/>
              </a:cxn>
              <a:cxn ang="0">
                <a:pos x="T4" y="T5"/>
              </a:cxn>
              <a:cxn ang="0">
                <a:pos x="T6" y="T7"/>
              </a:cxn>
              <a:cxn ang="0">
                <a:pos x="T8" y="T9"/>
              </a:cxn>
              <a:cxn ang="0">
                <a:pos x="T10" y="T11"/>
              </a:cxn>
              <a:cxn ang="0">
                <a:pos x="T12" y="T13"/>
              </a:cxn>
            </a:cxnLst>
            <a:rect l="0" t="0" r="r" b="b"/>
            <a:pathLst>
              <a:path w="2597" h="1492">
                <a:moveTo>
                  <a:pt x="0" y="489"/>
                </a:moveTo>
                <a:cubicBezTo>
                  <a:pt x="247" y="671"/>
                  <a:pt x="632" y="920"/>
                  <a:pt x="1328" y="840"/>
                </a:cubicBezTo>
                <a:cubicBezTo>
                  <a:pt x="2024" y="760"/>
                  <a:pt x="2360" y="131"/>
                  <a:pt x="2488" y="0"/>
                </a:cubicBezTo>
                <a:cubicBezTo>
                  <a:pt x="2597" y="53"/>
                  <a:pt x="1792" y="1068"/>
                  <a:pt x="1712" y="1124"/>
                </a:cubicBezTo>
                <a:cubicBezTo>
                  <a:pt x="1632" y="1180"/>
                  <a:pt x="921" y="1431"/>
                  <a:pt x="636" y="1492"/>
                </a:cubicBezTo>
                <a:lnTo>
                  <a:pt x="1" y="1492"/>
                </a:lnTo>
                <a:lnTo>
                  <a:pt x="0" y="489"/>
                </a:lnTo>
                <a:close/>
              </a:path>
            </a:pathLst>
          </a:custGeom>
          <a:gradFill rotWithShape="1">
            <a:gsLst>
              <a:gs pos="0">
                <a:schemeClr val="bg2">
                  <a:gamma/>
                  <a:shade val="24314"/>
                  <a:invGamma/>
                </a:schemeClr>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8" name="Freeform 67"/>
          <p:cNvSpPr>
            <a:spLocks/>
          </p:cNvSpPr>
          <p:nvPr/>
        </p:nvSpPr>
        <p:spPr bwMode="gray">
          <a:xfrm>
            <a:off x="-12700" y="4149725"/>
            <a:ext cx="4152900" cy="2708275"/>
          </a:xfrm>
          <a:custGeom>
            <a:avLst/>
            <a:gdLst>
              <a:gd name="T0" fmla="*/ 0 w 2576"/>
              <a:gd name="T1" fmla="*/ 1688 h 1688"/>
              <a:gd name="T2" fmla="*/ 0 w 2576"/>
              <a:gd name="T3" fmla="*/ 1112 h 1688"/>
              <a:gd name="T4" fmla="*/ 2576 w 2576"/>
              <a:gd name="T5" fmla="*/ 0 h 1688"/>
              <a:gd name="T6" fmla="*/ 2135 w 2576"/>
              <a:gd name="T7" fmla="*/ 826 h 1688"/>
              <a:gd name="T8" fmla="*/ 635 w 2576"/>
              <a:gd name="T9" fmla="*/ 1688 h 1688"/>
              <a:gd name="T10" fmla="*/ 0 w 2576"/>
              <a:gd name="T11" fmla="*/ 1688 h 1688"/>
            </a:gdLst>
            <a:ahLst/>
            <a:cxnLst>
              <a:cxn ang="0">
                <a:pos x="T0" y="T1"/>
              </a:cxn>
              <a:cxn ang="0">
                <a:pos x="T2" y="T3"/>
              </a:cxn>
              <a:cxn ang="0">
                <a:pos x="T4" y="T5"/>
              </a:cxn>
              <a:cxn ang="0">
                <a:pos x="T6" y="T7"/>
              </a:cxn>
              <a:cxn ang="0">
                <a:pos x="T8" y="T9"/>
              </a:cxn>
              <a:cxn ang="0">
                <a:pos x="T10" y="T11"/>
              </a:cxn>
            </a:cxnLst>
            <a:rect l="0" t="0" r="r" b="b"/>
            <a:pathLst>
              <a:path w="2576" h="1688">
                <a:moveTo>
                  <a:pt x="0" y="1688"/>
                </a:moveTo>
                <a:lnTo>
                  <a:pt x="0" y="1112"/>
                </a:lnTo>
                <a:cubicBezTo>
                  <a:pt x="1960" y="1464"/>
                  <a:pt x="2419" y="304"/>
                  <a:pt x="2576" y="0"/>
                </a:cubicBezTo>
                <a:lnTo>
                  <a:pt x="2135" y="826"/>
                </a:lnTo>
                <a:cubicBezTo>
                  <a:pt x="1618" y="1315"/>
                  <a:pt x="1286" y="1456"/>
                  <a:pt x="635" y="1688"/>
                </a:cubicBezTo>
                <a:lnTo>
                  <a:pt x="0" y="1688"/>
                </a:lnTo>
                <a:close/>
              </a:path>
            </a:pathLst>
          </a:custGeom>
          <a:gradFill rotWithShape="1">
            <a:gsLst>
              <a:gs pos="0">
                <a:schemeClr val="accent2"/>
              </a:gs>
              <a:gs pos="100000">
                <a:schemeClr val="accent2">
                  <a:gamma/>
                  <a:shade val="46275"/>
                  <a:invGamma/>
                </a:schemeClr>
              </a:gs>
            </a:gsLst>
            <a:lin ang="0" scaled="1"/>
          </a:grad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Rectangle 69"/>
          <p:cNvSpPr>
            <a:spLocks noChangeArrowheads="1"/>
          </p:cNvSpPr>
          <p:nvPr/>
        </p:nvSpPr>
        <p:spPr bwMode="gray">
          <a:xfrm>
            <a:off x="4284663" y="3933825"/>
            <a:ext cx="4875212" cy="431800"/>
          </a:xfrm>
          <a:prstGeom prst="rect">
            <a:avLst/>
          </a:prstGeom>
          <a:solidFill>
            <a:schemeClr val="folHlink"/>
          </a:solidFill>
          <a:ln w="9525">
            <a:noFill/>
            <a:miter lim="800000"/>
            <a:headEnd/>
            <a:tailEnd/>
          </a:ln>
          <a:effectLst/>
        </p:spPr>
        <p:txBody>
          <a:bodyPr wrap="none" anchor="ctr"/>
          <a:lstStyle/>
          <a:p>
            <a:endParaRPr lang="zh-CN" altLang="en-US">
              <a:ea typeface="宋体" pitchFamily="2" charset="-122"/>
            </a:endParaRPr>
          </a:p>
        </p:txBody>
      </p:sp>
      <p:sp>
        <p:nvSpPr>
          <p:cNvPr id="10" name="Line 75"/>
          <p:cNvSpPr>
            <a:spLocks noChangeShapeType="1"/>
          </p:cNvSpPr>
          <p:nvPr/>
        </p:nvSpPr>
        <p:spPr bwMode="white">
          <a:xfrm>
            <a:off x="4297363" y="3937000"/>
            <a:ext cx="4859337" cy="0"/>
          </a:xfrm>
          <a:prstGeom prst="line">
            <a:avLst/>
          </a:prstGeom>
          <a:noFill/>
          <a:ln w="12700">
            <a:solidFill>
              <a:schemeClr val="bg1"/>
            </a:solidFill>
            <a:round/>
            <a:headEnd/>
            <a:tailEnd/>
          </a:ln>
          <a:effectLst/>
        </p:spPr>
        <p:txBody>
          <a:bodyPr/>
          <a:lstStyle/>
          <a:p>
            <a:endParaRPr lang="zh-CN" altLang="en-US"/>
          </a:p>
        </p:txBody>
      </p:sp>
      <p:sp>
        <p:nvSpPr>
          <p:cNvPr id="11" name="Line 70"/>
          <p:cNvSpPr>
            <a:spLocks noChangeShapeType="1"/>
          </p:cNvSpPr>
          <p:nvPr/>
        </p:nvSpPr>
        <p:spPr bwMode="white">
          <a:xfrm>
            <a:off x="4284663" y="4365625"/>
            <a:ext cx="4859337" cy="0"/>
          </a:xfrm>
          <a:prstGeom prst="line">
            <a:avLst/>
          </a:prstGeom>
          <a:noFill/>
          <a:ln w="12700">
            <a:solidFill>
              <a:schemeClr val="bg1"/>
            </a:solidFill>
            <a:round/>
            <a:headEnd/>
            <a:tailEnd/>
          </a:ln>
          <a:effectLst/>
        </p:spPr>
        <p:txBody>
          <a:bodyPr/>
          <a:lstStyle/>
          <a:p>
            <a:endParaRPr lang="zh-CN" altLang="en-US"/>
          </a:p>
        </p:txBody>
      </p:sp>
      <p:pic>
        <p:nvPicPr>
          <p:cNvPr id="12" name="图片 11"/>
          <p:cNvPicPr>
            <a:picLocks noChangeAspect="1"/>
          </p:cNvPicPr>
          <p:nvPr/>
        </p:nvPicPr>
        <p:blipFill>
          <a:blip r:embed="rId5" cstate="print"/>
          <a:stretch>
            <a:fillRect/>
          </a:stretch>
        </p:blipFill>
        <p:spPr>
          <a:xfrm>
            <a:off x="6122988" y="6165850"/>
            <a:ext cx="603250" cy="604838"/>
          </a:xfrm>
          <a:prstGeom prst="rect">
            <a:avLst/>
          </a:prstGeom>
          <a:effectLst>
            <a:outerShdw blurRad="50800" dist="38100" dir="2700000" algn="tl" rotWithShape="0">
              <a:prstClr val="black">
                <a:alpha val="40000"/>
              </a:prstClr>
            </a:outerShdw>
          </a:effectLst>
        </p:spPr>
      </p:pic>
      <p:pic>
        <p:nvPicPr>
          <p:cNvPr id="13" name="图片 12"/>
          <p:cNvPicPr>
            <a:picLocks noChangeAspect="1"/>
          </p:cNvPicPr>
          <p:nvPr/>
        </p:nvPicPr>
        <p:blipFill>
          <a:blip r:embed="rId6" cstate="print"/>
          <a:stretch>
            <a:fillRect/>
          </a:stretch>
        </p:blipFill>
        <p:spPr>
          <a:xfrm>
            <a:off x="6804025" y="6237288"/>
            <a:ext cx="2152650" cy="523875"/>
          </a:xfrm>
          <a:prstGeom prst="rect">
            <a:avLst/>
          </a:prstGeom>
          <a:effectLst>
            <a:outerShdw blurRad="50800" dist="38100" dir="2700000" algn="tl" rotWithShape="0">
              <a:prstClr val="black">
                <a:alpha val="40000"/>
              </a:prstClr>
            </a:outerShdw>
          </a:effectLst>
        </p:spPr>
      </p:pic>
      <p:sp>
        <p:nvSpPr>
          <p:cNvPr id="3074" name="Rectangle 2"/>
          <p:cNvSpPr>
            <a:spLocks noGrp="1" noChangeArrowheads="1"/>
          </p:cNvSpPr>
          <p:nvPr>
            <p:ph type="ctrTitle"/>
          </p:nvPr>
        </p:nvSpPr>
        <p:spPr>
          <a:xfrm>
            <a:off x="4724400" y="3048000"/>
            <a:ext cx="4114800" cy="762000"/>
          </a:xfrm>
          <a:extLst>
            <a:ext uri="{AF507438-7753-43E0-B8FC-AC1667EBCBE1}">
              <a14:hiddenEffects xmlns:a14="http://schemas.microsoft.com/office/drawing/2010/main">
                <a:effectLst>
                  <a:outerShdw dist="53882" dir="2700000" algn="ctr" rotWithShape="0">
                    <a:schemeClr val="tx1"/>
                  </a:outerShdw>
                </a:effectLst>
              </a14:hiddenEffects>
            </a:ext>
          </a:extLst>
        </p:spPr>
        <p:txBody>
          <a:bodyPr/>
          <a:lstStyle>
            <a:lvl1pPr algn="l">
              <a:defRPr sz="4400" b="0" i="1"/>
            </a:lvl1pPr>
          </a:lstStyle>
          <a:p>
            <a:pPr lvl="0"/>
            <a:r>
              <a:rPr lang="zh-CN" altLang="en-US" noProof="0"/>
              <a:t>单击此处编辑母版标题样式</a:t>
            </a:r>
            <a:endParaRPr lang="en-US" altLang="zh-CN" noProof="0" dirty="0"/>
          </a:p>
        </p:txBody>
      </p:sp>
      <p:sp>
        <p:nvSpPr>
          <p:cNvPr id="3075" name="Rectangle 3"/>
          <p:cNvSpPr>
            <a:spLocks noGrp="1" noChangeArrowheads="1"/>
          </p:cNvSpPr>
          <p:nvPr>
            <p:ph type="subTitle" idx="1"/>
          </p:nvPr>
        </p:nvSpPr>
        <p:spPr bwMode="white">
          <a:xfrm>
            <a:off x="4724400" y="3886200"/>
            <a:ext cx="4267200" cy="533400"/>
          </a:xfrm>
        </p:spPr>
        <p:txBody>
          <a:bodyPr/>
          <a:lstStyle>
            <a:lvl1pPr marL="0" indent="0">
              <a:buFont typeface="Wingdings" pitchFamily="2" charset="2"/>
              <a:buNone/>
              <a:defRPr sz="2400" b="0">
                <a:solidFill>
                  <a:schemeClr val="bg1"/>
                </a:solidFill>
              </a:defRPr>
            </a:lvl1pPr>
          </a:lstStyle>
          <a:p>
            <a:pPr lvl="0"/>
            <a:r>
              <a:rPr lang="zh-CN" altLang="en-US" noProof="0"/>
              <a:t>单击此处编辑母版副标题样式</a:t>
            </a:r>
            <a:endParaRPr lang="en-US" altLang="zh-CN" noProof="0" dirty="0"/>
          </a:p>
        </p:txBody>
      </p:sp>
      <p:sp>
        <p:nvSpPr>
          <p:cNvPr id="14" name="Rectangle 72"/>
          <p:cNvSpPr>
            <a:spLocks noGrp="1" noChangeArrowheads="1"/>
          </p:cNvSpPr>
          <p:nvPr>
            <p:ph type="dt" sz="half" idx="10"/>
          </p:nvPr>
        </p:nvSpPr>
        <p:spPr>
          <a:xfrm>
            <a:off x="457200" y="6564313"/>
            <a:ext cx="2133600" cy="15716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defRPr sz="1400" b="0">
                <a:latin typeface="Times New Roman" pitchFamily="18" charset="0"/>
                <a:ea typeface="宋体" charset="-122"/>
              </a:defRPr>
            </a:lvl1pPr>
          </a:lstStyle>
          <a:p>
            <a:pPr>
              <a:defRPr/>
            </a:pPr>
            <a:fld id="{8ACB9DC1-B911-496C-94E7-188C2C66908D}" type="datetimeFigureOut">
              <a:rPr lang="zh-CN" altLang="en-US" smtClean="0">
                <a:solidFill>
                  <a:prstClr val="black">
                    <a:tint val="75000"/>
                  </a:prstClr>
                </a:solidFill>
              </a:rPr>
              <a:pPr>
                <a:defRPr/>
              </a:pPr>
              <a:t>2020/6/1</a:t>
            </a:fld>
            <a:endParaRPr lang="zh-CN" altLang="en-US">
              <a:solidFill>
                <a:prstClr val="black">
                  <a:tint val="75000"/>
                </a:prstClr>
              </a:solidFill>
            </a:endParaRPr>
          </a:p>
        </p:txBody>
      </p:sp>
      <p:sp>
        <p:nvSpPr>
          <p:cNvPr id="15" name="Rectangle 73"/>
          <p:cNvSpPr>
            <a:spLocks noGrp="1" noChangeArrowheads="1"/>
          </p:cNvSpPr>
          <p:nvPr>
            <p:ph type="ftr" sz="quarter" idx="11"/>
          </p:nvPr>
        </p:nvSpPr>
        <p:spPr>
          <a:xfrm>
            <a:off x="3124200" y="6550025"/>
            <a:ext cx="2895600" cy="1714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sz="1400">
                <a:latin typeface="Times New Roman" pitchFamily="18" charset="0"/>
              </a:defRPr>
            </a:lvl1pPr>
          </a:lstStyle>
          <a:p>
            <a:pPr>
              <a:defRPr/>
            </a:pPr>
            <a:endParaRPr lang="zh-CN" altLang="en-US">
              <a:solidFill>
                <a:prstClr val="black">
                  <a:tint val="75000"/>
                </a:prstClr>
              </a:solidFill>
            </a:endParaRPr>
          </a:p>
        </p:txBody>
      </p:sp>
      <p:sp>
        <p:nvSpPr>
          <p:cNvPr id="16" name="Rectangle 74"/>
          <p:cNvSpPr>
            <a:spLocks noGrp="1" noChangeArrowheads="1"/>
          </p:cNvSpPr>
          <p:nvPr>
            <p:ph type="sldNum" sz="quarter" idx="12"/>
          </p:nvPr>
        </p:nvSpPr>
        <p:spPr>
          <a:xfrm>
            <a:off x="6553200" y="6535738"/>
            <a:ext cx="2133600" cy="18573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r">
              <a:defRPr sz="1400">
                <a:solidFill>
                  <a:schemeClr val="bg1"/>
                </a:solidFill>
                <a:latin typeface="Times New Roman" pitchFamily="18" charset="0"/>
              </a:defRPr>
            </a:lvl1pPr>
          </a:lstStyle>
          <a:p>
            <a:pPr>
              <a:defRPr/>
            </a:pPr>
            <a:fld id="{C516C844-2615-4EF6-B5F3-9A3A9013EF88}"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344268"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786188" y="6338888"/>
            <a:ext cx="1506537" cy="474662"/>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lnSpc>
                <a:spcPct val="120000"/>
              </a:lnSpc>
              <a:defRPr/>
            </a:lvl1pPr>
            <a:lvl2pPr>
              <a:lnSpc>
                <a:spcPct val="120000"/>
              </a:lnSpc>
              <a:defRPr/>
            </a:lvl2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1" name="灯片编号占位符 4"/>
          <p:cNvSpPr>
            <a:spLocks noGrp="1"/>
          </p:cNvSpPr>
          <p:nvPr>
            <p:ph type="sldNum"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70F8C05F-13F5-42F9-B889-E0C62AE4EF35}"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DA1E5F09-F224-4086-BECD-394C9304B620}" type="datetimeFigureOut">
              <a:rPr lang="zh-CN" altLang="en-US" smtClean="0">
                <a:solidFill>
                  <a:prstClr val="black">
                    <a:tint val="75000"/>
                  </a:prstClr>
                </a:solidFill>
              </a:rPr>
              <a:pPr>
                <a:defRPr/>
              </a:pPr>
              <a:t>2020/6/1</a:t>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345292"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11" name="灯片编号占位符 4"/>
          <p:cNvSpPr>
            <a:spLocks noGrp="1"/>
          </p:cNvSpPr>
          <p:nvPr>
            <p:ph type="sldNum"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09225206-A41B-42DD-B963-1F02E154A936}"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F321DD62-DA67-4326-A9D3-C854A42AFCB7}" type="datetimeFigureOut">
              <a:rPr lang="zh-CN" altLang="en-US" smtClean="0">
                <a:solidFill>
                  <a:prstClr val="black">
                    <a:tint val="75000"/>
                  </a:prstClr>
                </a:solidFill>
              </a:rPr>
              <a:pPr>
                <a:defRPr/>
              </a:pPr>
              <a:t>2020/6/1</a:t>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346316"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192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 name="灯片编号占位符 5"/>
          <p:cNvSpPr>
            <a:spLocks noGrp="1"/>
          </p:cNvSpPr>
          <p:nvPr>
            <p:ph type="sldNum"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D8A1E46B-14F8-4E99-B2C8-E9FA5F56DEED}"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3" name="日期占位符 6"/>
          <p:cNvSpPr>
            <a:spLocks noGrp="1"/>
          </p:cNvSpPr>
          <p:nvPr>
            <p:ph type="dt" sz="half"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5F407FFC-3B02-4A7C-97FE-6BDD378A5942}" type="datetimeFigureOut">
              <a:rPr lang="zh-CN" altLang="en-US" smtClean="0">
                <a:solidFill>
                  <a:prstClr val="black">
                    <a:tint val="75000"/>
                  </a:prstClr>
                </a:solidFill>
              </a:rPr>
              <a:pPr>
                <a:defRPr/>
              </a:pPr>
              <a:t>2020/6/1</a:t>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7"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8"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9"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347340"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11"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2"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3" name="图片 19"/>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 name="灯片编号占位符 7"/>
          <p:cNvSpPr>
            <a:spLocks noGrp="1"/>
          </p:cNvSpPr>
          <p:nvPr>
            <p:ph type="sldNum"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F9BAEDF-7687-44B0-8433-8DDD5DF61B7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5" name="日期占位符 8"/>
          <p:cNvSpPr>
            <a:spLocks noGrp="1"/>
          </p:cNvSpPr>
          <p:nvPr>
            <p:ph type="dt" sz="half"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5290FAA3-4C64-41CD-A038-6ECE7E078E19}" type="datetimeFigureOut">
              <a:rPr lang="zh-CN" altLang="en-US" smtClean="0">
                <a:solidFill>
                  <a:prstClr val="black">
                    <a:tint val="75000"/>
                  </a:prstClr>
                </a:solidFill>
              </a:rPr>
              <a:pPr>
                <a:defRPr/>
              </a:pPr>
              <a:t>2020/6/1</a:t>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4"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5"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348364"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7"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8"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9"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10" name="灯片编号占位符 3"/>
          <p:cNvSpPr>
            <a:spLocks noGrp="1"/>
          </p:cNvSpPr>
          <p:nvPr>
            <p:ph type="sldNum"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7476C396-6159-4C55-9B55-3503F2095603}"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1" name="日期占位符 4"/>
          <p:cNvSpPr>
            <a:spLocks noGrp="1"/>
          </p:cNvSpPr>
          <p:nvPr>
            <p:ph type="dt" sz="half"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C2E67676-7439-42CE-BF34-B1F3CDEE5C13}" type="datetimeFigureOut">
              <a:rPr lang="zh-CN" altLang="en-US" smtClean="0">
                <a:solidFill>
                  <a:prstClr val="black">
                    <a:tint val="75000"/>
                  </a:prstClr>
                </a:solidFill>
              </a:rPr>
              <a:pPr>
                <a:defRPr/>
              </a:pPr>
              <a:t>2020/6/1</a:t>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3"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4"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349388"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6"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7"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8"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9" name="灯片编号占位符 2"/>
          <p:cNvSpPr>
            <a:spLocks noGrp="1"/>
          </p:cNvSpPr>
          <p:nvPr>
            <p:ph type="sldNum"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1188B809-EA05-4191-9EE5-C4F6EF0CF803}" type="slidenum">
              <a:rPr lang="zh-CN" altLang="en-US" smtClean="0"/>
              <a:pPr>
                <a:defRPr/>
              </a:pPr>
              <a:t>‹#›</a:t>
            </a:fld>
            <a:endParaRPr lang="zh-CN" altLang="en-US" dirty="0"/>
          </a:p>
        </p:txBody>
      </p:sp>
      <p:sp>
        <p:nvSpPr>
          <p:cNvPr id="10" name="日期占位符 3"/>
          <p:cNvSpPr>
            <a:spLocks noGrp="1"/>
          </p:cNvSpPr>
          <p:nvPr>
            <p:ph type="dt" sz="half"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7669E981-DA52-40EB-9F96-841C9A62B554}" type="datetimeFigureOut">
              <a:rPr lang="zh-CN" altLang="en-US" smtClean="0"/>
              <a:pPr>
                <a:defRPr/>
              </a:pPr>
              <a:t>2020/6/1</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smtClean="0"/>
            </a:lvl1pPr>
          </a:lstStyle>
          <a:p>
            <a:pPr>
              <a:defRPr/>
            </a:pPr>
            <a:fld id="{707CCFCE-8F19-4705-8D69-C6EAB010984D}" type="datetimeFigureOut">
              <a:rPr lang="en-US" altLang="zh-CN"/>
              <a:pPr>
                <a:defRPr/>
              </a:pPr>
              <a:t>6/1/20</a:t>
            </a:fld>
            <a:endParaRPr lang="zh-CN" altLang="en-US"/>
          </a:p>
        </p:txBody>
      </p:sp>
      <p:sp>
        <p:nvSpPr>
          <p:cNvPr id="5" name="页脚占位符 4"/>
          <p:cNvSpPr>
            <a:spLocks noGrp="1"/>
          </p:cNvSpPr>
          <p:nvPr>
            <p:ph type="ftr" sz="quarter" idx="11"/>
          </p:nvPr>
        </p:nvSpPr>
        <p:spPr/>
        <p:txBody>
          <a:bodyPr/>
          <a:lstStyle>
            <a:lvl1pPr>
              <a:defRPr smtClean="0"/>
            </a:lvl1pPr>
          </a:lstStyle>
          <a:p>
            <a:pPr>
              <a:defRPr/>
            </a:pPr>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lvl1pPr>
              <a:defRPr smtClean="0"/>
            </a:lvl1pPr>
          </a:lstStyle>
          <a:p>
            <a:pPr>
              <a:defRPr/>
            </a:pPr>
            <a:fld id="{148479C1-FA84-4489-9911-D68324E98C58}" type="slidenum">
              <a:rPr lang="zh-CN" altLang="en-US"/>
              <a:pPr>
                <a:defRPr/>
              </a:pPr>
              <a:t>‹#›</a:t>
            </a:fld>
            <a:endParaRPr lang="zh-CN" altLang="en-US"/>
          </a:p>
        </p:txBody>
      </p:sp>
    </p:spTree>
    <p:extLst>
      <p:ext uri="{BB962C8B-B14F-4D97-AF65-F5344CB8AC3E}">
        <p14:creationId xmlns:p14="http://schemas.microsoft.com/office/powerpoint/2010/main" val="27169174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350412"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2" name="灯片编号占位符 5"/>
          <p:cNvSpPr>
            <a:spLocks noGrp="1"/>
          </p:cNvSpPr>
          <p:nvPr>
            <p:ph type="sldNum"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E2ABB727-A0B0-48DD-9173-759BE69A65C9}"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3" name="日期占位符 6"/>
          <p:cNvSpPr>
            <a:spLocks noGrp="1"/>
          </p:cNvSpPr>
          <p:nvPr>
            <p:ph type="dt" sz="half"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CAC7A52C-3222-411D-8FCE-286A70C2B5C1}" type="datetimeFigureOut">
              <a:rPr lang="zh-CN" altLang="en-US" smtClean="0">
                <a:solidFill>
                  <a:prstClr val="black">
                    <a:tint val="75000"/>
                  </a:prstClr>
                </a:solidFill>
              </a:rPr>
              <a:pPr>
                <a:defRPr/>
              </a:pPr>
              <a:t>2020/6/1</a:t>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351436"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2" name="灯片编号占位符 5"/>
          <p:cNvSpPr>
            <a:spLocks noGrp="1"/>
          </p:cNvSpPr>
          <p:nvPr>
            <p:ph type="sldNum"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BA13580C-2663-476C-B9FB-DC9D75F80A47}"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3" name="日期占位符 6"/>
          <p:cNvSpPr>
            <a:spLocks noGrp="1"/>
          </p:cNvSpPr>
          <p:nvPr>
            <p:ph type="dt" sz="half"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CBF28267-EC12-494A-A502-DB4A3E340D5B}" type="datetimeFigureOut">
              <a:rPr lang="zh-CN" altLang="en-US" smtClean="0">
                <a:solidFill>
                  <a:prstClr val="black">
                    <a:tint val="75000"/>
                  </a:prstClr>
                </a:solidFill>
              </a:rPr>
              <a:pPr>
                <a:defRPr/>
              </a:pPr>
              <a:t>2020/6/1</a:t>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352460"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灯片编号占位符 4"/>
          <p:cNvSpPr>
            <a:spLocks noGrp="1"/>
          </p:cNvSpPr>
          <p:nvPr>
            <p:ph type="sldNum"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043D6CCD-8334-4807-B459-67910A6BA03E}"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1A808A95-EA33-4EA8-A631-D18276ACA759}" type="datetimeFigureOut">
              <a:rPr lang="zh-CN" altLang="en-US" smtClean="0">
                <a:solidFill>
                  <a:prstClr val="black">
                    <a:tint val="75000"/>
                  </a:prstClr>
                </a:solidFill>
              </a:rPr>
              <a:pPr>
                <a:defRPr/>
              </a:pPr>
              <a:t>2020/6/1</a:t>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353484"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竖排标题 1"/>
          <p:cNvSpPr>
            <a:spLocks noGrp="1"/>
          </p:cNvSpPr>
          <p:nvPr>
            <p:ph type="title" orient="vert"/>
          </p:nvPr>
        </p:nvSpPr>
        <p:spPr>
          <a:xfrm>
            <a:off x="6629400" y="228600"/>
            <a:ext cx="2057400" cy="5943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0"/>
            <a:ext cx="6019800" cy="5943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灯片编号占位符 4"/>
          <p:cNvSpPr>
            <a:spLocks noGrp="1"/>
          </p:cNvSpPr>
          <p:nvPr>
            <p:ph type="sldNum"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D7B847B4-1050-47DC-A78F-FFE141B3CB66}"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BF286639-83E4-4DB0-A8FC-26DD58E37870}" type="datetimeFigureOut">
              <a:rPr lang="zh-CN" altLang="en-US" smtClean="0">
                <a:solidFill>
                  <a:prstClr val="black">
                    <a:tint val="75000"/>
                  </a:prstClr>
                </a:solidFill>
              </a:rPr>
              <a:pPr>
                <a:defRPr/>
              </a:pPr>
              <a:t>2020/6/1</a:t>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354508"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838200" y="228600"/>
            <a:ext cx="7162800" cy="563563"/>
          </a:xfrm>
        </p:spPr>
        <p:txBody>
          <a:bodyPr/>
          <a:lstStyle/>
          <a:p>
            <a:r>
              <a:rPr lang="zh-CN" altLang="en-US"/>
              <a:t>单击此处编辑母版标题样式</a:t>
            </a:r>
          </a:p>
        </p:txBody>
      </p:sp>
      <p:sp>
        <p:nvSpPr>
          <p:cNvPr id="3" name="表格占位符 2"/>
          <p:cNvSpPr>
            <a:spLocks noGrp="1"/>
          </p:cNvSpPr>
          <p:nvPr>
            <p:ph type="tbl" idx="1"/>
          </p:nvPr>
        </p:nvSpPr>
        <p:spPr>
          <a:xfrm>
            <a:off x="457200" y="1219200"/>
            <a:ext cx="8229600" cy="4953000"/>
          </a:xfrm>
        </p:spPr>
        <p:txBody>
          <a:bodyPr/>
          <a:lstStyle/>
          <a:p>
            <a:pPr lvl="0"/>
            <a:r>
              <a:rPr lang="zh-CN" altLang="en-US" noProof="0"/>
              <a:t>单击图标添加表格</a:t>
            </a:r>
          </a:p>
        </p:txBody>
      </p:sp>
      <p:sp>
        <p:nvSpPr>
          <p:cNvPr id="11" name="灯片编号占位符 4"/>
          <p:cNvSpPr>
            <a:spLocks noGrp="1"/>
          </p:cNvSpPr>
          <p:nvPr>
            <p:ph type="sldNum"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70F8C05F-13F5-42F9-B889-E0C62AE4EF35}"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DA1E5F09-F224-4086-BECD-394C9304B620}" type="datetimeFigureOut">
              <a:rPr lang="zh-CN" altLang="en-US" smtClean="0">
                <a:solidFill>
                  <a:prstClr val="black">
                    <a:tint val="75000"/>
                  </a:prstClr>
                </a:solidFill>
              </a:rPr>
              <a:pPr>
                <a:defRPr/>
              </a:pPr>
              <a:t>2020/6/1</a:t>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82D44CF1-62C2-4106-8C06-0F26830595D1}" type="datetimeFigureOut">
              <a:rPr lang="zh-CN" altLang="en-US" smtClean="0">
                <a:solidFill>
                  <a:prstClr val="black">
                    <a:tint val="75000"/>
                  </a:prstClr>
                </a:solidFill>
              </a:rPr>
              <a:pPr>
                <a:defRPr/>
              </a:pPr>
              <a:t>2020/6/1</a:t>
            </a:fld>
            <a:endParaRPr lang="zh-CN" altLang="en-US">
              <a:solidFill>
                <a:prstClr val="black">
                  <a:tint val="75000"/>
                </a:prstClr>
              </a:solidFill>
            </a:endParaRPr>
          </a:p>
        </p:txBody>
      </p:sp>
      <p:sp>
        <p:nvSpPr>
          <p:cNvPr id="5" name="灯片编号占位符 7"/>
          <p:cNvSpPr>
            <a:spLocks noGrp="1"/>
          </p:cNvSpPr>
          <p:nvPr>
            <p:ph type="sldNum" sz="quarter" idx="11"/>
          </p:nvPr>
        </p:nvSpPr>
        <p:spPr/>
        <p:txBody>
          <a:bodyPr/>
          <a:lstStyle>
            <a:lvl1pPr>
              <a:defRPr/>
            </a:lvl1pPr>
          </a:lstStyle>
          <a:p>
            <a:pPr>
              <a:defRPr/>
            </a:pPr>
            <a:r>
              <a:rPr lang="zh-CN" altLang="en-US">
                <a:solidFill>
                  <a:prstClr val="black">
                    <a:tint val="75000"/>
                  </a:prstClr>
                </a:solidFill>
              </a:rPr>
              <a:t>操作系统系统原理</a:t>
            </a:r>
          </a:p>
        </p:txBody>
      </p:sp>
      <p:sp>
        <p:nvSpPr>
          <p:cNvPr id="6" name="页脚占位符 8"/>
          <p:cNvSpPr>
            <a:spLocks noGrp="1"/>
          </p:cNvSpPr>
          <p:nvPr>
            <p:ph type="ftr" sz="quarter" idx="12"/>
          </p:nvPr>
        </p:nvSpPr>
        <p:spPr>
          <a:xfrm>
            <a:off x="3124200" y="6356350"/>
            <a:ext cx="2895600" cy="365125"/>
          </a:xfrm>
          <a:prstGeom prst="rect">
            <a:avLst/>
          </a:prstGeom>
        </p:spPr>
        <p:txBody>
          <a:bodyPr/>
          <a:lstStyle>
            <a:lvl1pPr>
              <a:defRPr/>
            </a:lvl1pPr>
          </a:lstStyle>
          <a:p>
            <a:pPr>
              <a:defRPr/>
            </a:pPr>
            <a:endParaRPr lang="zh-CN" altLang="en-US"/>
          </a:p>
        </p:txBody>
      </p:sp>
    </p:spTree>
    <p:extLst>
      <p:ext uri="{BB962C8B-B14F-4D97-AF65-F5344CB8AC3E}">
        <p14:creationId xmlns:p14="http://schemas.microsoft.com/office/powerpoint/2010/main" val="4148629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DA1E5F09-F224-4086-BECD-394C9304B620}" type="datetimeFigureOut">
              <a:rPr lang="zh-CN" altLang="en-US" smtClean="0">
                <a:solidFill>
                  <a:prstClr val="black">
                    <a:tint val="75000"/>
                  </a:prstClr>
                </a:solidFill>
              </a:rPr>
              <a:pPr>
                <a:defRPr/>
              </a:pPr>
              <a:t>2020/6/1</a:t>
            </a:fld>
            <a:endParaRPr lang="zh-CN" altLang="en-US">
              <a:solidFill>
                <a:prstClr val="black">
                  <a:tint val="75000"/>
                </a:prstClr>
              </a:solidFill>
            </a:endParaRPr>
          </a:p>
        </p:txBody>
      </p:sp>
      <p:sp>
        <p:nvSpPr>
          <p:cNvPr id="5" name="灯片编号占位符 7"/>
          <p:cNvSpPr>
            <a:spLocks noGrp="1"/>
          </p:cNvSpPr>
          <p:nvPr>
            <p:ph type="sldNum" sz="quarter" idx="11"/>
          </p:nvPr>
        </p:nvSpPr>
        <p:spPr/>
        <p:txBody>
          <a:bodyPr/>
          <a:lstStyle>
            <a:lvl1pPr>
              <a:defRPr/>
            </a:lvl1pPr>
          </a:lstStyle>
          <a:p>
            <a:pPr>
              <a:defRPr/>
            </a:pPr>
            <a:fld id="{70F8C05F-13F5-42F9-B889-E0C62AE4EF35}"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6" name="页脚占位符 8"/>
          <p:cNvSpPr>
            <a:spLocks noGrp="1"/>
          </p:cNvSpPr>
          <p:nvPr>
            <p:ph type="ftr" sz="quarter" idx="12"/>
          </p:nvPr>
        </p:nvSpPr>
        <p:spPr>
          <a:xfrm>
            <a:off x="3124200" y="6356350"/>
            <a:ext cx="2895600" cy="365125"/>
          </a:xfrm>
          <a:prstGeom prst="rect">
            <a:avLst/>
          </a:prstGeom>
        </p:spPr>
        <p:txBody>
          <a:bodyPr/>
          <a:lstStyle>
            <a:lvl1pPr>
              <a:defRPr/>
            </a:lvl1pPr>
          </a:lstStyle>
          <a:p>
            <a:pPr>
              <a:defRPr/>
            </a:pPr>
            <a:endParaRPr lang="zh-CN" altLang="en-US">
              <a:solidFill>
                <a:prstClr val="black">
                  <a:tint val="75000"/>
                </a:prstClr>
              </a:solidFill>
            </a:endParaRPr>
          </a:p>
        </p:txBody>
      </p:sp>
    </p:spTree>
    <p:extLst>
      <p:ext uri="{BB962C8B-B14F-4D97-AF65-F5344CB8AC3E}">
        <p14:creationId xmlns:p14="http://schemas.microsoft.com/office/powerpoint/2010/main" val="3562791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8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3910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6/1/20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459022391"/>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6/1/20</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78732837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50963"/>
            <a:ext cx="4038600" cy="48720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50963"/>
            <a:ext cx="4038600" cy="48720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smtClean="0"/>
            </a:lvl1pPr>
          </a:lstStyle>
          <a:p>
            <a:pPr>
              <a:defRPr/>
            </a:pPr>
            <a:fld id="{0462CBDF-492B-4627-BB6F-B1D91DA91242}" type="datetimeFigureOut">
              <a:rPr lang="en-US" altLang="zh-CN"/>
              <a:pPr>
                <a:defRPr/>
              </a:pPr>
              <a:t>6/1/20</a:t>
            </a:fld>
            <a:endParaRPr lang="zh-CN" altLang="en-US"/>
          </a:p>
        </p:txBody>
      </p:sp>
      <p:sp>
        <p:nvSpPr>
          <p:cNvPr id="6" name="页脚占位符 5"/>
          <p:cNvSpPr>
            <a:spLocks noGrp="1"/>
          </p:cNvSpPr>
          <p:nvPr>
            <p:ph type="ftr" sz="quarter" idx="11"/>
          </p:nvPr>
        </p:nvSpPr>
        <p:spPr/>
        <p:txBody>
          <a:bodyPr/>
          <a:lstStyle>
            <a:lvl1pPr>
              <a:defRPr smtClean="0"/>
            </a:lvl1pPr>
          </a:lstStyle>
          <a:p>
            <a:pPr>
              <a:defRPr/>
            </a:pPr>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lvl1pPr>
              <a:defRPr smtClean="0"/>
            </a:lvl1pPr>
          </a:lstStyle>
          <a:p>
            <a:pPr>
              <a:defRPr/>
            </a:pPr>
            <a:fld id="{61B906B9-AC55-4391-8F2E-7C40F646D51D}" type="slidenum">
              <a:rPr lang="zh-CN" altLang="en-US"/>
              <a:pPr>
                <a:defRPr/>
              </a:pPr>
              <a:t>‹#›</a:t>
            </a:fld>
            <a:endParaRPr lang="zh-CN" altLang="en-US"/>
          </a:p>
        </p:txBody>
      </p:sp>
    </p:spTree>
    <p:extLst>
      <p:ext uri="{BB962C8B-B14F-4D97-AF65-F5344CB8AC3E}">
        <p14:creationId xmlns:p14="http://schemas.microsoft.com/office/powerpoint/2010/main" val="1282589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smtClean="0"/>
            </a:lvl1pPr>
          </a:lstStyle>
          <a:p>
            <a:pPr>
              <a:defRPr/>
            </a:pPr>
            <a:fld id="{660B1C29-681C-4DF2-BBAB-B9AD076F27C9}" type="datetimeFigureOut">
              <a:rPr lang="en-US" altLang="zh-CN"/>
              <a:pPr>
                <a:defRPr/>
              </a:pPr>
              <a:t>6/1/20</a:t>
            </a:fld>
            <a:endParaRPr lang="zh-CN" altLang="en-US"/>
          </a:p>
        </p:txBody>
      </p:sp>
      <p:sp>
        <p:nvSpPr>
          <p:cNvPr id="8" name="页脚占位符 7"/>
          <p:cNvSpPr>
            <a:spLocks noGrp="1"/>
          </p:cNvSpPr>
          <p:nvPr>
            <p:ph type="ftr" sz="quarter" idx="11"/>
          </p:nvPr>
        </p:nvSpPr>
        <p:spPr/>
        <p:txBody>
          <a:bodyPr/>
          <a:lstStyle>
            <a:lvl1pPr>
              <a:defRPr smtClean="0"/>
            </a:lvl1pPr>
          </a:lstStyle>
          <a:p>
            <a:pPr>
              <a:defRPr/>
            </a:pPr>
            <a:r>
              <a:rPr lang="en-US" altLang="zh-CN"/>
              <a:t>《</a:t>
            </a:r>
            <a:r>
              <a:rPr lang="zh-CN" altLang="en-US"/>
              <a:t>计算机操作系统</a:t>
            </a:r>
            <a:r>
              <a:rPr lang="en-US" altLang="zh-CN"/>
              <a:t>》——</a:t>
            </a:r>
            <a:r>
              <a:rPr lang="zh-CN" altLang="en-US"/>
              <a:t>薛瑞尼</a:t>
            </a:r>
          </a:p>
        </p:txBody>
      </p:sp>
      <p:sp>
        <p:nvSpPr>
          <p:cNvPr id="9" name="灯片编号占位符 8"/>
          <p:cNvSpPr>
            <a:spLocks noGrp="1"/>
          </p:cNvSpPr>
          <p:nvPr>
            <p:ph type="sldNum" sz="quarter" idx="12"/>
          </p:nvPr>
        </p:nvSpPr>
        <p:spPr/>
        <p:txBody>
          <a:bodyPr/>
          <a:lstStyle>
            <a:lvl1pPr>
              <a:defRPr smtClean="0"/>
            </a:lvl1pPr>
          </a:lstStyle>
          <a:p>
            <a:pPr>
              <a:defRPr/>
            </a:pPr>
            <a:fld id="{D1073A98-94BD-4C3A-B9EF-09103A78D2DF}" type="slidenum">
              <a:rPr lang="zh-CN" altLang="en-US"/>
              <a:pPr>
                <a:defRPr/>
              </a:pPr>
              <a:t>‹#›</a:t>
            </a:fld>
            <a:endParaRPr lang="zh-CN" altLang="en-US"/>
          </a:p>
        </p:txBody>
      </p:sp>
    </p:spTree>
    <p:extLst>
      <p:ext uri="{BB962C8B-B14F-4D97-AF65-F5344CB8AC3E}">
        <p14:creationId xmlns:p14="http://schemas.microsoft.com/office/powerpoint/2010/main" val="1251354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smtClean="0"/>
            </a:lvl1pPr>
          </a:lstStyle>
          <a:p>
            <a:pPr>
              <a:defRPr/>
            </a:pPr>
            <a:fld id="{A5FEEC4A-FDA2-4B08-AF02-F751546E29C6}" type="datetimeFigureOut">
              <a:rPr lang="en-US" altLang="zh-CN"/>
              <a:pPr>
                <a:defRPr/>
              </a:pPr>
              <a:t>6/1/20</a:t>
            </a:fld>
            <a:endParaRPr lang="zh-CN" altLang="en-US"/>
          </a:p>
        </p:txBody>
      </p:sp>
      <p:sp>
        <p:nvSpPr>
          <p:cNvPr id="4" name="页脚占位符 3"/>
          <p:cNvSpPr>
            <a:spLocks noGrp="1"/>
          </p:cNvSpPr>
          <p:nvPr>
            <p:ph type="ftr" sz="quarter" idx="11"/>
          </p:nvPr>
        </p:nvSpPr>
        <p:spPr/>
        <p:txBody>
          <a:bodyPr/>
          <a:lstStyle>
            <a:lvl1pPr>
              <a:defRPr smtClean="0"/>
            </a:lvl1pPr>
          </a:lstStyle>
          <a:p>
            <a:pPr>
              <a:defRPr/>
            </a:pPr>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lvl1pPr>
              <a:defRPr smtClean="0"/>
            </a:lvl1pPr>
          </a:lstStyle>
          <a:p>
            <a:pPr>
              <a:defRPr/>
            </a:pPr>
            <a:fld id="{C7C52988-5DED-46A4-8AC5-B875FC6E508F}" type="slidenum">
              <a:rPr lang="zh-CN" altLang="en-US"/>
              <a:pPr>
                <a:defRPr/>
              </a:pPr>
              <a:t>‹#›</a:t>
            </a:fld>
            <a:endParaRPr lang="zh-CN" altLang="en-US"/>
          </a:p>
        </p:txBody>
      </p:sp>
    </p:spTree>
    <p:extLst>
      <p:ext uri="{BB962C8B-B14F-4D97-AF65-F5344CB8AC3E}">
        <p14:creationId xmlns:p14="http://schemas.microsoft.com/office/powerpoint/2010/main" val="3207787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smtClean="0"/>
            </a:lvl1pPr>
          </a:lstStyle>
          <a:p>
            <a:pPr>
              <a:defRPr/>
            </a:pPr>
            <a:fld id="{740E1AE3-0D57-4D5E-9246-E002846E1FDC}" type="datetimeFigureOut">
              <a:rPr lang="en-US" altLang="zh-CN"/>
              <a:pPr>
                <a:defRPr/>
              </a:pPr>
              <a:t>6/1/20</a:t>
            </a:fld>
            <a:endParaRPr lang="zh-CN" altLang="en-US"/>
          </a:p>
        </p:txBody>
      </p:sp>
      <p:sp>
        <p:nvSpPr>
          <p:cNvPr id="3" name="页脚占位符 2"/>
          <p:cNvSpPr>
            <a:spLocks noGrp="1"/>
          </p:cNvSpPr>
          <p:nvPr>
            <p:ph type="ftr" sz="quarter" idx="11"/>
          </p:nvPr>
        </p:nvSpPr>
        <p:spPr/>
        <p:txBody>
          <a:bodyPr/>
          <a:lstStyle>
            <a:lvl1pPr>
              <a:defRPr smtClean="0"/>
            </a:lvl1pPr>
          </a:lstStyle>
          <a:p>
            <a:pPr>
              <a:defRPr/>
            </a:pPr>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lvl1pPr>
              <a:defRPr smtClean="0"/>
            </a:lvl1pPr>
          </a:lstStyle>
          <a:p>
            <a:pPr>
              <a:defRPr/>
            </a:pPr>
            <a:fld id="{D4B57717-837D-4173-9531-C3B66DE35C93}" type="slidenum">
              <a:rPr lang="zh-CN" altLang="en-US"/>
              <a:pPr>
                <a:defRPr/>
              </a:pPr>
              <a:t>‹#›</a:t>
            </a:fld>
            <a:endParaRPr lang="zh-CN" altLang="en-US"/>
          </a:p>
        </p:txBody>
      </p:sp>
    </p:spTree>
    <p:extLst>
      <p:ext uri="{BB962C8B-B14F-4D97-AF65-F5344CB8AC3E}">
        <p14:creationId xmlns:p14="http://schemas.microsoft.com/office/powerpoint/2010/main" val="15584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2E642A05-700F-49E8-9F55-569CFFA0DF16}" type="datetimeFigureOut">
              <a:rPr lang="en-US" altLang="zh-CN"/>
              <a:pPr>
                <a:defRPr/>
              </a:pPr>
              <a:t>6/1/20</a:t>
            </a:fld>
            <a:endParaRPr lang="zh-CN" altLang="en-US"/>
          </a:p>
        </p:txBody>
      </p:sp>
      <p:sp>
        <p:nvSpPr>
          <p:cNvPr id="6" name="页脚占位符 5"/>
          <p:cNvSpPr>
            <a:spLocks noGrp="1"/>
          </p:cNvSpPr>
          <p:nvPr>
            <p:ph type="ftr" sz="quarter" idx="11"/>
          </p:nvPr>
        </p:nvSpPr>
        <p:spPr/>
        <p:txBody>
          <a:bodyPr/>
          <a:lstStyle>
            <a:lvl1pPr>
              <a:defRPr smtClean="0"/>
            </a:lvl1pPr>
          </a:lstStyle>
          <a:p>
            <a:pPr>
              <a:defRPr/>
            </a:pPr>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lvl1pPr>
              <a:defRPr smtClean="0"/>
            </a:lvl1pPr>
          </a:lstStyle>
          <a:p>
            <a:pPr>
              <a:defRPr/>
            </a:pPr>
            <a:fld id="{53E8F647-D91B-4219-BFB5-7D4DD699ECFD}" type="slidenum">
              <a:rPr lang="zh-CN" altLang="en-US"/>
              <a:pPr>
                <a:defRPr/>
              </a:pPr>
              <a:t>‹#›</a:t>
            </a:fld>
            <a:endParaRPr lang="zh-CN" altLang="en-US"/>
          </a:p>
        </p:txBody>
      </p:sp>
    </p:spTree>
    <p:extLst>
      <p:ext uri="{BB962C8B-B14F-4D97-AF65-F5344CB8AC3E}">
        <p14:creationId xmlns:p14="http://schemas.microsoft.com/office/powerpoint/2010/main" val="383393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01DB81DA-D174-4025-99E2-DD9802A6BC4F}" type="datetimeFigureOut">
              <a:rPr lang="en-US" altLang="zh-CN"/>
              <a:pPr>
                <a:defRPr/>
              </a:pPr>
              <a:t>6/1/20</a:t>
            </a:fld>
            <a:endParaRPr lang="zh-CN" altLang="en-US"/>
          </a:p>
        </p:txBody>
      </p:sp>
      <p:sp>
        <p:nvSpPr>
          <p:cNvPr id="6" name="页脚占位符 5"/>
          <p:cNvSpPr>
            <a:spLocks noGrp="1"/>
          </p:cNvSpPr>
          <p:nvPr>
            <p:ph type="ftr" sz="quarter" idx="11"/>
          </p:nvPr>
        </p:nvSpPr>
        <p:spPr/>
        <p:txBody>
          <a:bodyPr/>
          <a:lstStyle>
            <a:lvl1pPr>
              <a:defRPr smtClean="0"/>
            </a:lvl1pPr>
          </a:lstStyle>
          <a:p>
            <a:pPr>
              <a:defRPr/>
            </a:pPr>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lvl1pPr>
              <a:defRPr smtClean="0"/>
            </a:lvl1pPr>
          </a:lstStyle>
          <a:p>
            <a:pPr>
              <a:defRPr/>
            </a:pPr>
            <a:fld id="{68E62039-2BD2-487E-A7DF-2C5D3A4EFD8D}" type="slidenum">
              <a:rPr lang="zh-CN" altLang="en-US"/>
              <a:pPr>
                <a:defRPr/>
              </a:pPr>
              <a:t>‹#›</a:t>
            </a:fld>
            <a:endParaRPr lang="zh-CN" altLang="en-US"/>
          </a:p>
        </p:txBody>
      </p:sp>
    </p:spTree>
    <p:extLst>
      <p:ext uri="{BB962C8B-B14F-4D97-AF65-F5344CB8AC3E}">
        <p14:creationId xmlns:p14="http://schemas.microsoft.com/office/powerpoint/2010/main" val="1423851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21" Type="http://schemas.openxmlformats.org/officeDocument/2006/relationships/image" Target="../media/image1.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oleObject" Target="../embeddings/oleObject1.bin"/><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vmlDrawing" Target="../drawings/vmlDrawing1.v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1144588"/>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Unicode MS" pitchFamily="34" charset="-122"/>
            </a:endParaRPr>
          </a:p>
        </p:txBody>
      </p:sp>
      <p:sp>
        <p:nvSpPr>
          <p:cNvPr id="8" name="Rectangle 6"/>
          <p:cNvSpPr/>
          <p:nvPr userDrawn="1"/>
        </p:nvSpPr>
        <p:spPr>
          <a:xfrm>
            <a:off x="0" y="0"/>
            <a:ext cx="9144000" cy="180181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Unicode MS" pitchFamily="34" charset="-122"/>
            </a:endParaRPr>
          </a:p>
        </p:txBody>
      </p:sp>
      <p:sp>
        <p:nvSpPr>
          <p:cNvPr id="2" name="标题占位符 1"/>
          <p:cNvSpPr>
            <a:spLocks noGrp="1"/>
          </p:cNvSpPr>
          <p:nvPr>
            <p:ph type="title"/>
          </p:nvPr>
        </p:nvSpPr>
        <p:spPr>
          <a:xfrm>
            <a:off x="457200" y="1588"/>
            <a:ext cx="8229600" cy="1143000"/>
          </a:xfrm>
          <a:prstGeom prst="rect">
            <a:avLst/>
          </a:prstGeom>
        </p:spPr>
        <p:txBody>
          <a:bodyPr vert="horz" wrap="square" lIns="91440" tIns="45720" rIns="91440" bIns="45720" numCol="1" anchor="ctr" anchorCtr="0" compatLnSpc="1">
            <a:prstTxWarp prst="textNoShape">
              <a:avLst/>
            </a:prstTxWarp>
            <a:normAutofit/>
            <a:sp3d>
              <a:bevelT w="27940" h="12700"/>
              <a:contourClr>
                <a:srgbClr val="DDDDDD"/>
              </a:contourClr>
            </a:sp3d>
          </a:bodyPr>
          <a:lstStyle/>
          <a:p>
            <a:pPr lvl="0"/>
            <a:r>
              <a:rPr lang="zh-CN" altLang="en-US"/>
              <a:t>单击此处编辑母版标题样式</a:t>
            </a:r>
          </a:p>
        </p:txBody>
      </p:sp>
      <p:sp>
        <p:nvSpPr>
          <p:cNvPr id="192517" name="文本占位符 2"/>
          <p:cNvSpPr>
            <a:spLocks noGrp="1"/>
          </p:cNvSpPr>
          <p:nvPr>
            <p:ph type="body" idx="1"/>
          </p:nvPr>
        </p:nvSpPr>
        <p:spPr bwMode="auto">
          <a:xfrm>
            <a:off x="457200" y="1350963"/>
            <a:ext cx="8229600" cy="487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日期占位符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fontAlgn="auto">
              <a:spcBef>
                <a:spcPts val="0"/>
              </a:spcBef>
              <a:spcAft>
                <a:spcPts val="0"/>
              </a:spcAft>
              <a:defRPr sz="1200">
                <a:solidFill>
                  <a:schemeClr val="tx1">
                    <a:tint val="75000"/>
                  </a:schemeClr>
                </a:solidFill>
                <a:latin typeface="+mn-lt"/>
                <a:ea typeface="华文细黑" pitchFamily="2" charset="-122"/>
              </a:defRPr>
            </a:lvl1pPr>
          </a:lstStyle>
          <a:p>
            <a:pPr>
              <a:defRPr/>
            </a:pPr>
            <a:fld id="{9D11FEC8-9A4C-4968-A7ED-14EF50E1D49B}" type="datetimeFigureOut">
              <a:rPr lang="en-US" altLang="zh-CN"/>
              <a:pPr>
                <a:defRPr/>
              </a:pPr>
              <a:t>6/1/20</a:t>
            </a:fld>
            <a:endParaRPr lang="zh-CN" altLang="en-US"/>
          </a:p>
        </p:txBody>
      </p:sp>
      <p:sp>
        <p:nvSpPr>
          <p:cNvPr id="10" name="页脚占位符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华文细黑" pitchFamily="2" charset="-122"/>
              </a:defRPr>
            </a:lvl1pPr>
          </a:lstStyle>
          <a:p>
            <a:pPr>
              <a:defRPr/>
            </a:pPr>
            <a:r>
              <a:rPr lang="en-US" altLang="zh-CN"/>
              <a:t>《</a:t>
            </a:r>
            <a:r>
              <a:rPr lang="zh-CN" altLang="en-US"/>
              <a:t>计算机操作系统</a:t>
            </a:r>
            <a:r>
              <a:rPr lang="en-US" altLang="zh-CN"/>
              <a:t>》——</a:t>
            </a:r>
            <a:r>
              <a:rPr lang="zh-CN" altLang="en-US"/>
              <a:t>薛瑞尼</a:t>
            </a:r>
          </a:p>
        </p:txBody>
      </p:sp>
      <p:sp>
        <p:nvSpPr>
          <p:cNvPr id="11" name="灯片编号占位符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华文细黑" pitchFamily="2" charset="-122"/>
              </a:defRPr>
            </a:lvl1pPr>
          </a:lstStyle>
          <a:p>
            <a:pPr>
              <a:defRPr/>
            </a:pPr>
            <a:fld id="{330D4835-F6B4-4A81-B120-BAB89DDAF0B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Lst>
  <p:hf hdr="0"/>
  <p:txStyles>
    <p:titleStyle>
      <a:lvl1pPr algn="l" rtl="0" fontAlgn="base">
        <a:spcBef>
          <a:spcPct val="0"/>
        </a:spcBef>
        <a:spcAft>
          <a:spcPct val="0"/>
        </a:spcAft>
        <a:defRPr sz="4400" b="1">
          <a:solidFill>
            <a:srgbClr val="F8F8F8"/>
          </a:solidFill>
          <a:latin typeface="+mj-lt"/>
          <a:ea typeface="+mj-ea"/>
          <a:cs typeface="+mj-cs"/>
        </a:defRPr>
      </a:lvl1pPr>
      <a:lvl2pPr algn="l" rtl="0" fontAlgn="base">
        <a:spcBef>
          <a:spcPct val="0"/>
        </a:spcBef>
        <a:spcAft>
          <a:spcPct val="0"/>
        </a:spcAft>
        <a:defRPr sz="4400" b="1">
          <a:solidFill>
            <a:srgbClr val="F8F8F8"/>
          </a:solidFill>
          <a:latin typeface="Arial Unicode MS" pitchFamily="34" charset="-122"/>
          <a:ea typeface="宋体" pitchFamily="2" charset="-122"/>
        </a:defRPr>
      </a:lvl2pPr>
      <a:lvl3pPr algn="l" rtl="0" fontAlgn="base">
        <a:spcBef>
          <a:spcPct val="0"/>
        </a:spcBef>
        <a:spcAft>
          <a:spcPct val="0"/>
        </a:spcAft>
        <a:defRPr sz="4400" b="1">
          <a:solidFill>
            <a:srgbClr val="F8F8F8"/>
          </a:solidFill>
          <a:latin typeface="Arial Unicode MS" pitchFamily="34" charset="-122"/>
          <a:ea typeface="宋体" pitchFamily="2" charset="-122"/>
        </a:defRPr>
      </a:lvl3pPr>
      <a:lvl4pPr algn="l" rtl="0" fontAlgn="base">
        <a:spcBef>
          <a:spcPct val="0"/>
        </a:spcBef>
        <a:spcAft>
          <a:spcPct val="0"/>
        </a:spcAft>
        <a:defRPr sz="4400" b="1">
          <a:solidFill>
            <a:srgbClr val="F8F8F8"/>
          </a:solidFill>
          <a:latin typeface="Arial Unicode MS" pitchFamily="34" charset="-122"/>
          <a:ea typeface="宋体" pitchFamily="2" charset="-122"/>
        </a:defRPr>
      </a:lvl4pPr>
      <a:lvl5pPr algn="l" rtl="0" fontAlgn="base">
        <a:spcBef>
          <a:spcPct val="0"/>
        </a:spcBef>
        <a:spcAft>
          <a:spcPct val="0"/>
        </a:spcAft>
        <a:defRPr sz="4400" b="1">
          <a:solidFill>
            <a:srgbClr val="F8F8F8"/>
          </a:solidFill>
          <a:latin typeface="Arial Unicode MS" pitchFamily="34" charset="-122"/>
          <a:ea typeface="宋体" pitchFamily="2" charset="-122"/>
        </a:defRPr>
      </a:lvl5pPr>
      <a:lvl6pPr marL="457200" algn="l" rtl="0" fontAlgn="base">
        <a:spcBef>
          <a:spcPct val="0"/>
        </a:spcBef>
        <a:spcAft>
          <a:spcPct val="0"/>
        </a:spcAft>
        <a:defRPr sz="4400" b="1">
          <a:solidFill>
            <a:srgbClr val="F8F8F8"/>
          </a:solidFill>
          <a:latin typeface="Arial Unicode MS" pitchFamily="34" charset="-122"/>
          <a:ea typeface="宋体" pitchFamily="2" charset="-122"/>
        </a:defRPr>
      </a:lvl6pPr>
      <a:lvl7pPr marL="914400" algn="l" rtl="0" fontAlgn="base">
        <a:spcBef>
          <a:spcPct val="0"/>
        </a:spcBef>
        <a:spcAft>
          <a:spcPct val="0"/>
        </a:spcAft>
        <a:defRPr sz="4400" b="1">
          <a:solidFill>
            <a:srgbClr val="F8F8F8"/>
          </a:solidFill>
          <a:latin typeface="Arial Unicode MS" pitchFamily="34" charset="-122"/>
          <a:ea typeface="宋体" pitchFamily="2" charset="-122"/>
        </a:defRPr>
      </a:lvl7pPr>
      <a:lvl8pPr marL="1371600" algn="l" rtl="0" fontAlgn="base">
        <a:spcBef>
          <a:spcPct val="0"/>
        </a:spcBef>
        <a:spcAft>
          <a:spcPct val="0"/>
        </a:spcAft>
        <a:defRPr sz="4400" b="1">
          <a:solidFill>
            <a:srgbClr val="F8F8F8"/>
          </a:solidFill>
          <a:latin typeface="Arial Unicode MS" pitchFamily="34" charset="-122"/>
          <a:ea typeface="宋体" pitchFamily="2" charset="-122"/>
        </a:defRPr>
      </a:lvl8pPr>
      <a:lvl9pPr marL="1828800" algn="l" rtl="0" fontAlgn="base">
        <a:spcBef>
          <a:spcPct val="0"/>
        </a:spcBef>
        <a:spcAft>
          <a:spcPct val="0"/>
        </a:spcAft>
        <a:defRPr sz="4400" b="1">
          <a:solidFill>
            <a:srgbClr val="F8F8F8"/>
          </a:solidFill>
          <a:latin typeface="Arial Unicode MS" pitchFamily="34" charset="-122"/>
          <a:ea typeface="宋体" pitchFamily="2" charset="-122"/>
        </a:defRPr>
      </a:lvl9pPr>
    </p:titleStyle>
    <p:bodyStyle>
      <a:lvl1pPr marL="342900" indent="-342900" algn="l" rtl="0" fontAlgn="base">
        <a:lnSpc>
          <a:spcPct val="130000"/>
        </a:lnSpc>
        <a:spcBef>
          <a:spcPct val="20000"/>
        </a:spcBef>
        <a:spcAft>
          <a:spcPct val="0"/>
        </a:spcAft>
        <a:buFont typeface="Arial" pitchFamily="34" charset="0"/>
        <a:buChar char="•"/>
        <a:defRPr sz="3200">
          <a:solidFill>
            <a:schemeClr val="tx1"/>
          </a:solidFill>
          <a:latin typeface="+mn-lt"/>
          <a:ea typeface="+mn-ea"/>
          <a:cs typeface="+mn-cs"/>
        </a:defRPr>
      </a:lvl1pPr>
      <a:lvl2pPr marL="742950" indent="-285750" algn="l" rtl="0" fontAlgn="base">
        <a:lnSpc>
          <a:spcPct val="130000"/>
        </a:lnSpc>
        <a:spcBef>
          <a:spcPct val="20000"/>
        </a:spcBef>
        <a:spcAft>
          <a:spcPct val="0"/>
        </a:spcAft>
        <a:buFont typeface="Arial" pitchFamily="34" charset="0"/>
        <a:buChar char="–"/>
        <a:defRPr sz="2800">
          <a:solidFill>
            <a:schemeClr val="tx1"/>
          </a:solidFill>
          <a:latin typeface="+mn-lt"/>
          <a:ea typeface="+mn-ea"/>
        </a:defRPr>
      </a:lvl2pPr>
      <a:lvl3pPr marL="1143000" indent="-228600" algn="l" rtl="0" fontAlgn="base">
        <a:lnSpc>
          <a:spcPct val="130000"/>
        </a:lnSpc>
        <a:spcBef>
          <a:spcPct val="20000"/>
        </a:spcBef>
        <a:spcAft>
          <a:spcPct val="0"/>
        </a:spcAft>
        <a:buFont typeface="Arial" pitchFamily="34" charset="0"/>
        <a:buChar char="•"/>
        <a:defRPr sz="2400">
          <a:solidFill>
            <a:schemeClr val="tx1"/>
          </a:solidFill>
          <a:latin typeface="+mn-lt"/>
          <a:ea typeface="+mn-ea"/>
        </a:defRPr>
      </a:lvl3pPr>
      <a:lvl4pPr marL="1600200" indent="-228600" algn="l" rtl="0" fontAlgn="base">
        <a:lnSpc>
          <a:spcPct val="130000"/>
        </a:lnSpc>
        <a:spcBef>
          <a:spcPct val="20000"/>
        </a:spcBef>
        <a:spcAft>
          <a:spcPct val="0"/>
        </a:spcAft>
        <a:buFont typeface="Arial" pitchFamily="34" charset="0"/>
        <a:buChar char="–"/>
        <a:defRPr sz="2000">
          <a:solidFill>
            <a:schemeClr val="tx1"/>
          </a:solidFill>
          <a:latin typeface="+mn-lt"/>
          <a:ea typeface="+mn-ea"/>
        </a:defRPr>
      </a:lvl4pPr>
      <a:lvl5pPr marL="2057400" indent="-228600" algn="l" rtl="0" fontAlgn="base">
        <a:lnSpc>
          <a:spcPct val="130000"/>
        </a:lnSpc>
        <a:spcBef>
          <a:spcPct val="20000"/>
        </a:spcBef>
        <a:spcAft>
          <a:spcPct val="0"/>
        </a:spcAft>
        <a:buFont typeface="Arial" pitchFamily="34" charset="0"/>
        <a:buChar char="»"/>
        <a:defRPr sz="2000">
          <a:solidFill>
            <a:schemeClr val="tx1"/>
          </a:solidFill>
          <a:latin typeface="+mn-lt"/>
          <a:ea typeface="+mn-ea"/>
        </a:defRPr>
      </a:lvl5pPr>
      <a:lvl6pPr marL="2514600" indent="-228600" algn="l" rtl="0" fontAlgn="base">
        <a:lnSpc>
          <a:spcPct val="130000"/>
        </a:lnSpc>
        <a:spcBef>
          <a:spcPct val="20000"/>
        </a:spcBef>
        <a:spcAft>
          <a:spcPct val="0"/>
        </a:spcAft>
        <a:buFont typeface="Arial" pitchFamily="34" charset="0"/>
        <a:buChar char="»"/>
        <a:defRPr sz="2000">
          <a:solidFill>
            <a:schemeClr val="tx1"/>
          </a:solidFill>
          <a:latin typeface="+mn-lt"/>
          <a:ea typeface="+mn-ea"/>
        </a:defRPr>
      </a:lvl6pPr>
      <a:lvl7pPr marL="2971800" indent="-228600" algn="l" rtl="0" fontAlgn="base">
        <a:lnSpc>
          <a:spcPct val="130000"/>
        </a:lnSpc>
        <a:spcBef>
          <a:spcPct val="20000"/>
        </a:spcBef>
        <a:spcAft>
          <a:spcPct val="0"/>
        </a:spcAft>
        <a:buFont typeface="Arial" pitchFamily="34" charset="0"/>
        <a:buChar char="»"/>
        <a:defRPr sz="2000">
          <a:solidFill>
            <a:schemeClr val="tx1"/>
          </a:solidFill>
          <a:latin typeface="+mn-lt"/>
          <a:ea typeface="+mn-ea"/>
        </a:defRPr>
      </a:lvl7pPr>
      <a:lvl8pPr marL="3429000" indent="-228600" algn="l" rtl="0" fontAlgn="base">
        <a:lnSpc>
          <a:spcPct val="130000"/>
        </a:lnSpc>
        <a:spcBef>
          <a:spcPct val="20000"/>
        </a:spcBef>
        <a:spcAft>
          <a:spcPct val="0"/>
        </a:spcAft>
        <a:buFont typeface="Arial" pitchFamily="34" charset="0"/>
        <a:buChar char="»"/>
        <a:defRPr sz="2000">
          <a:solidFill>
            <a:schemeClr val="tx1"/>
          </a:solidFill>
          <a:latin typeface="+mn-lt"/>
          <a:ea typeface="+mn-ea"/>
        </a:defRPr>
      </a:lvl8pPr>
      <a:lvl9pPr marL="3886200" indent="-228600" algn="l" rtl="0" fontAlgn="base">
        <a:lnSpc>
          <a:spcPct val="130000"/>
        </a:lnSpc>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1144588"/>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Unicode MS" pitchFamily="34" charset="-122"/>
            </a:endParaRPr>
          </a:p>
        </p:txBody>
      </p:sp>
      <p:sp>
        <p:nvSpPr>
          <p:cNvPr id="2" name="标题占位符 1"/>
          <p:cNvSpPr>
            <a:spLocks noGrp="1"/>
          </p:cNvSpPr>
          <p:nvPr>
            <p:ph type="title"/>
          </p:nvPr>
        </p:nvSpPr>
        <p:spPr>
          <a:xfrm>
            <a:off x="457200" y="1588"/>
            <a:ext cx="8229600" cy="1143000"/>
          </a:xfrm>
          <a:prstGeom prst="rect">
            <a:avLst/>
          </a:prstGeom>
        </p:spPr>
        <p:txBody>
          <a:bodyPr vert="horz" lIns="91440" tIns="45720" rIns="91440" bIns="45720" rtlCol="0" anchor="ctr">
            <a:normAutofit/>
            <a:scene3d>
              <a:camera prst="orthographicFront"/>
              <a:lightRig rig="soft" dir="t">
                <a:rot lat="0" lon="0" rev="10800000"/>
              </a:lightRig>
            </a:scene3d>
            <a:sp3d>
              <a:bevelT w="27940" h="12700"/>
              <a:contourClr>
                <a:srgbClr val="DDDDDD"/>
              </a:contourClr>
            </a:sp3d>
          </a:bodyPr>
          <a:lstStyle/>
          <a:p>
            <a:r>
              <a:rPr lang="zh-CN" altLang="en-US" dirty="0"/>
              <a:t>单击此处编辑母版标题样式</a:t>
            </a:r>
          </a:p>
        </p:txBody>
      </p:sp>
      <p:sp>
        <p:nvSpPr>
          <p:cNvPr id="194564" name="文本占位符 2"/>
          <p:cNvSpPr>
            <a:spLocks noGrp="1"/>
          </p:cNvSpPr>
          <p:nvPr>
            <p:ph type="body" idx="1"/>
          </p:nvPr>
        </p:nvSpPr>
        <p:spPr bwMode="auto">
          <a:xfrm>
            <a:off x="457200" y="1350963"/>
            <a:ext cx="8229600" cy="487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baseline="0">
                <a:solidFill>
                  <a:schemeClr val="tx1">
                    <a:tint val="75000"/>
                  </a:schemeClr>
                </a:solidFill>
                <a:latin typeface="+mn-lt"/>
                <a:ea typeface="+mn-ea"/>
              </a:defRPr>
            </a:lvl1pPr>
          </a:lstStyle>
          <a:p>
            <a:pPr>
              <a:defRPr/>
            </a:pPr>
            <a:fld id="{423AB09A-38BD-44DE-8948-A5C659E1C853}" type="datetimeFigureOut">
              <a:rPr lang="en-US" altLang="zh-CN"/>
              <a:pPr>
                <a:defRPr/>
              </a:pPr>
              <a:t>6/1/20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baseline="0">
                <a:solidFill>
                  <a:schemeClr val="tx1">
                    <a:tint val="75000"/>
                  </a:schemeClr>
                </a:solidFill>
                <a:latin typeface="+mn-lt"/>
                <a:ea typeface="+mn-ea"/>
              </a:defRPr>
            </a:lvl1pPr>
          </a:lstStyle>
          <a:p>
            <a:pPr>
              <a:defRPr/>
            </a:pPr>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baseline="0">
                <a:solidFill>
                  <a:schemeClr val="tx1">
                    <a:tint val="75000"/>
                  </a:schemeClr>
                </a:solidFill>
                <a:latin typeface="+mn-lt"/>
                <a:ea typeface="+mn-ea"/>
              </a:defRPr>
            </a:lvl1pPr>
          </a:lstStyle>
          <a:p>
            <a:pPr>
              <a:defRPr/>
            </a:pPr>
            <a:fld id="{27D0F9D5-E0AC-4065-BDBC-4F2A790EC9D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hf hdr="0"/>
  <p:txStyles>
    <p:titleStyle>
      <a:lvl1pPr algn="l" rtl="0" eaLnBrk="0" fontAlgn="base" hangingPunct="0">
        <a:spcBef>
          <a:spcPct val="0"/>
        </a:spcBef>
        <a:spcAft>
          <a:spcPct val="0"/>
        </a:spcAft>
        <a:defRPr sz="4400" b="1">
          <a:solidFill>
            <a:srgbClr val="F8F8F8"/>
          </a:solidFill>
          <a:latin typeface="+mj-lt"/>
          <a:ea typeface="+mj-ea"/>
          <a:cs typeface="+mj-cs"/>
        </a:defRPr>
      </a:lvl1pPr>
      <a:lvl2pPr algn="l" rtl="0" eaLnBrk="0" fontAlgn="base" hangingPunct="0">
        <a:spcBef>
          <a:spcPct val="0"/>
        </a:spcBef>
        <a:spcAft>
          <a:spcPct val="0"/>
        </a:spcAft>
        <a:defRPr sz="4400" b="1">
          <a:solidFill>
            <a:srgbClr val="F8F8F8"/>
          </a:solidFill>
          <a:latin typeface="Arial Unicode MS" pitchFamily="34" charset="-122"/>
          <a:ea typeface="华文细黑" pitchFamily="2" charset="-122"/>
        </a:defRPr>
      </a:lvl2pPr>
      <a:lvl3pPr algn="l" rtl="0" eaLnBrk="0" fontAlgn="base" hangingPunct="0">
        <a:spcBef>
          <a:spcPct val="0"/>
        </a:spcBef>
        <a:spcAft>
          <a:spcPct val="0"/>
        </a:spcAft>
        <a:defRPr sz="4400" b="1">
          <a:solidFill>
            <a:srgbClr val="F8F8F8"/>
          </a:solidFill>
          <a:latin typeface="Arial Unicode MS" pitchFamily="34" charset="-122"/>
          <a:ea typeface="华文细黑" pitchFamily="2" charset="-122"/>
        </a:defRPr>
      </a:lvl3pPr>
      <a:lvl4pPr algn="l" rtl="0" eaLnBrk="0" fontAlgn="base" hangingPunct="0">
        <a:spcBef>
          <a:spcPct val="0"/>
        </a:spcBef>
        <a:spcAft>
          <a:spcPct val="0"/>
        </a:spcAft>
        <a:defRPr sz="4400" b="1">
          <a:solidFill>
            <a:srgbClr val="F8F8F8"/>
          </a:solidFill>
          <a:latin typeface="Arial Unicode MS" pitchFamily="34" charset="-122"/>
          <a:ea typeface="华文细黑" pitchFamily="2" charset="-122"/>
        </a:defRPr>
      </a:lvl4pPr>
      <a:lvl5pPr algn="l" rtl="0" eaLnBrk="0" fontAlgn="base" hangingPunct="0">
        <a:spcBef>
          <a:spcPct val="0"/>
        </a:spcBef>
        <a:spcAft>
          <a:spcPct val="0"/>
        </a:spcAft>
        <a:defRPr sz="4400" b="1">
          <a:solidFill>
            <a:srgbClr val="F8F8F8"/>
          </a:solidFill>
          <a:latin typeface="Arial Unicode MS" pitchFamily="34" charset="-122"/>
          <a:ea typeface="华文细黑" pitchFamily="2" charset="-122"/>
        </a:defRPr>
      </a:lvl5pPr>
      <a:lvl6pPr marL="457200" algn="l" rtl="0" eaLnBrk="0" fontAlgn="base" hangingPunct="0">
        <a:spcBef>
          <a:spcPct val="0"/>
        </a:spcBef>
        <a:spcAft>
          <a:spcPct val="0"/>
        </a:spcAft>
        <a:defRPr sz="4400" b="1">
          <a:solidFill>
            <a:srgbClr val="F8F8F8"/>
          </a:solidFill>
          <a:latin typeface="Arial Unicode MS" pitchFamily="34" charset="-122"/>
          <a:ea typeface="华文细黑" pitchFamily="2" charset="-122"/>
        </a:defRPr>
      </a:lvl6pPr>
      <a:lvl7pPr marL="914400" algn="l" rtl="0" eaLnBrk="0" fontAlgn="base" hangingPunct="0">
        <a:spcBef>
          <a:spcPct val="0"/>
        </a:spcBef>
        <a:spcAft>
          <a:spcPct val="0"/>
        </a:spcAft>
        <a:defRPr sz="4400" b="1">
          <a:solidFill>
            <a:srgbClr val="F8F8F8"/>
          </a:solidFill>
          <a:latin typeface="Arial Unicode MS" pitchFamily="34" charset="-122"/>
          <a:ea typeface="华文细黑" pitchFamily="2" charset="-122"/>
        </a:defRPr>
      </a:lvl7pPr>
      <a:lvl8pPr marL="1371600" algn="l" rtl="0" eaLnBrk="0" fontAlgn="base" hangingPunct="0">
        <a:spcBef>
          <a:spcPct val="0"/>
        </a:spcBef>
        <a:spcAft>
          <a:spcPct val="0"/>
        </a:spcAft>
        <a:defRPr sz="4400" b="1">
          <a:solidFill>
            <a:srgbClr val="F8F8F8"/>
          </a:solidFill>
          <a:latin typeface="Arial Unicode MS" pitchFamily="34" charset="-122"/>
          <a:ea typeface="华文细黑" pitchFamily="2" charset="-122"/>
        </a:defRPr>
      </a:lvl8pPr>
      <a:lvl9pPr marL="1828800" algn="l" rtl="0" eaLnBrk="0" fontAlgn="base" hangingPunct="0">
        <a:spcBef>
          <a:spcPct val="0"/>
        </a:spcBef>
        <a:spcAft>
          <a:spcPct val="0"/>
        </a:spcAft>
        <a:defRPr sz="4400" b="1">
          <a:solidFill>
            <a:srgbClr val="F8F8F8"/>
          </a:solidFill>
          <a:latin typeface="Arial Unicode MS" pitchFamily="34" charset="-122"/>
          <a:ea typeface="华文细黑" pitchFamily="2" charset="-122"/>
        </a:defRPr>
      </a:lvl9pPr>
    </p:titleStyle>
    <p:bodyStyle>
      <a:lvl1pPr marL="342900" indent="-342900" algn="l" rtl="0" eaLnBrk="0" fontAlgn="base" hangingPunct="0">
        <a:lnSpc>
          <a:spcPct val="130000"/>
        </a:lnSpc>
        <a:spcBef>
          <a:spcPct val="20000"/>
        </a:spcBef>
        <a:spcAft>
          <a:spcPct val="0"/>
        </a:spcAft>
        <a:buFont typeface="Arial" pitchFamily="34" charset="0"/>
        <a:buChar char="•"/>
        <a:defRPr sz="3200">
          <a:solidFill>
            <a:schemeClr val="tx1"/>
          </a:solidFill>
          <a:latin typeface="+mn-lt"/>
          <a:ea typeface="+mn-ea"/>
          <a:cs typeface="+mn-cs"/>
        </a:defRPr>
      </a:lvl1pPr>
      <a:lvl2pPr marL="742950" indent="-285750" algn="l" rtl="0" eaLnBrk="0" fontAlgn="base" hangingPunct="0">
        <a:lnSpc>
          <a:spcPct val="130000"/>
        </a:lnSpc>
        <a:spcBef>
          <a:spcPct val="20000"/>
        </a:spcBef>
        <a:spcAft>
          <a:spcPct val="0"/>
        </a:spcAft>
        <a:buFont typeface="Arial" pitchFamily="34" charset="0"/>
        <a:buChar char="–"/>
        <a:defRPr sz="2800">
          <a:solidFill>
            <a:schemeClr val="tx1"/>
          </a:solidFill>
          <a:latin typeface="+mn-lt"/>
          <a:ea typeface="+mn-ea"/>
        </a:defRPr>
      </a:lvl2pPr>
      <a:lvl3pPr marL="1143000" indent="-228600" algn="l" rtl="0" eaLnBrk="0" fontAlgn="base" hangingPunct="0">
        <a:lnSpc>
          <a:spcPct val="130000"/>
        </a:lnSpc>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lnSpc>
          <a:spcPct val="130000"/>
        </a:lnSpc>
        <a:spcBef>
          <a:spcPct val="20000"/>
        </a:spcBef>
        <a:spcAft>
          <a:spcPct val="0"/>
        </a:spcAft>
        <a:buFont typeface="Arial" pitchFamily="34" charset="0"/>
        <a:buChar char="–"/>
        <a:defRPr sz="2000">
          <a:solidFill>
            <a:schemeClr val="tx1"/>
          </a:solidFill>
          <a:latin typeface="+mn-lt"/>
          <a:ea typeface="+mn-ea"/>
        </a:defRPr>
      </a:lvl4pPr>
      <a:lvl5pPr marL="2057400" indent="-228600" algn="l" rtl="0" eaLnBrk="0" fontAlgn="base" hangingPunct="0">
        <a:lnSpc>
          <a:spcPct val="130000"/>
        </a:lnSpc>
        <a:spcBef>
          <a:spcPct val="20000"/>
        </a:spcBef>
        <a:spcAft>
          <a:spcPct val="0"/>
        </a:spcAft>
        <a:buFont typeface="Arial" pitchFamily="34" charset="0"/>
        <a:buChar char="»"/>
        <a:defRPr sz="2000">
          <a:solidFill>
            <a:schemeClr val="tx1"/>
          </a:solidFill>
          <a:latin typeface="+mn-lt"/>
          <a:ea typeface="+mn-ea"/>
        </a:defRPr>
      </a:lvl5pPr>
      <a:lvl6pPr marL="2514600" indent="-228600" algn="l" rtl="0" eaLnBrk="0" fontAlgn="base" hangingPunct="0">
        <a:lnSpc>
          <a:spcPct val="130000"/>
        </a:lnSpc>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lnSpc>
          <a:spcPct val="130000"/>
        </a:lnSpc>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lnSpc>
          <a:spcPct val="130000"/>
        </a:lnSpc>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lnSpc>
          <a:spcPct val="130000"/>
        </a:lnSpc>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1027"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1028"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342222" name="Image" r:id="rId20" imgW="4101587" imgH="406063" progId="">
                  <p:embed/>
                </p:oleObj>
              </mc:Choice>
              <mc:Fallback>
                <p:oleObj name="Image" r:id="rId20" imgW="4101587" imgH="406063" progId="">
                  <p:embed/>
                  <p:pic>
                    <p:nvPicPr>
                      <p:cNvPr id="0" name="Object 6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rgbClr val="EB592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pic>
                </p:oleObj>
              </mc:Fallback>
            </mc:AlternateContent>
          </a:graphicData>
        </a:graphic>
      </p:graphicFrame>
      <p:sp>
        <p:nvSpPr>
          <p:cNvPr id="1029"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1095"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31" name="Rectangle 3"/>
          <p:cNvSpPr>
            <a:spLocks noGrp="1" noChangeArrowheads="1"/>
          </p:cNvSpPr>
          <p:nvPr>
            <p:ph type="body" idx="1"/>
          </p:nvPr>
        </p:nvSpPr>
        <p:spPr bwMode="auto">
          <a:xfrm>
            <a:off x="457200" y="1219200"/>
            <a:ext cx="82296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2" name="Rectangle 5"/>
          <p:cNvSpPr>
            <a:spLocks noGrp="1" noChangeArrowheads="1"/>
          </p:cNvSpPr>
          <p:nvPr>
            <p:ph type="ftr" sz="quarter" idx="3"/>
          </p:nvPr>
        </p:nvSpPr>
        <p:spPr bwMode="auto">
          <a:xfrm>
            <a:off x="7086600" y="6629400"/>
            <a:ext cx="19812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chemeClr val="bg1"/>
                </a:solidFill>
                <a:latin typeface="+mn-lt"/>
                <a:ea typeface="宋体" charset="-122"/>
              </a:defRPr>
            </a:lvl1pPr>
          </a:lstStyle>
          <a:p>
            <a:pPr>
              <a:defRPr/>
            </a:pPr>
            <a:r>
              <a:rPr lang="en-US" altLang="zh-CN"/>
              <a:t>《</a:t>
            </a:r>
            <a:r>
              <a:rPr lang="zh-CN" altLang="en-US"/>
              <a:t>计算机操作系统</a:t>
            </a:r>
            <a:r>
              <a:rPr lang="en-US" altLang="zh-CN"/>
              <a:t>》——</a:t>
            </a:r>
            <a:r>
              <a:rPr lang="zh-CN" altLang="en-US"/>
              <a:t>薛瑞尼</a:t>
            </a:r>
          </a:p>
        </p:txBody>
      </p:sp>
      <p:sp>
        <p:nvSpPr>
          <p:cNvPr id="1030" name="Rectangle 6"/>
          <p:cNvSpPr>
            <a:spLocks noGrp="1" noChangeArrowheads="1"/>
          </p:cNvSpPr>
          <p:nvPr>
            <p:ph type="sldNum" sz="quarter" idx="4"/>
          </p:nvPr>
        </p:nvSpPr>
        <p:spPr bwMode="auto">
          <a:xfrm>
            <a:off x="4114800" y="6705600"/>
            <a:ext cx="8382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solidFill>
                  <a:srgbClr val="692AA2"/>
                </a:solidFill>
                <a:latin typeface="+mn-lt"/>
                <a:ea typeface="宋体" charset="-122"/>
              </a:defRPr>
            </a:lvl1pPr>
          </a:lstStyle>
          <a:p>
            <a:pPr>
              <a:defRPr/>
            </a:pPr>
            <a:fld id="{330D4835-F6B4-4A81-B120-BAB89DDAF0B9}" type="slidenum">
              <a:rPr lang="zh-CN" altLang="en-US" smtClean="0"/>
              <a:pPr>
                <a:defRPr/>
              </a:pPr>
              <a:t>‹#›</a:t>
            </a:fld>
            <a:endParaRPr lang="zh-CN" altLang="en-US"/>
          </a:p>
        </p:txBody>
      </p:sp>
      <p:sp>
        <p:nvSpPr>
          <p:cNvPr id="1034" name="Rectangle 2"/>
          <p:cNvSpPr>
            <a:spLocks noGrp="1" noChangeArrowheads="1"/>
          </p:cNvSpPr>
          <p:nvPr>
            <p:ph type="title"/>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3" name="Rectangle 4"/>
          <p:cNvSpPr>
            <a:spLocks noGrp="1" noChangeArrowheads="1"/>
          </p:cNvSpPr>
          <p:nvPr>
            <p:ph type="dt" sz="half" idx="2"/>
          </p:nvPr>
        </p:nvSpPr>
        <p:spPr bwMode="auto">
          <a:xfrm>
            <a:off x="381000" y="6553200"/>
            <a:ext cx="1676400" cy="21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solidFill>
                  <a:schemeClr val="bg1"/>
                </a:solidFill>
                <a:latin typeface="Verdana" pitchFamily="34" charset="0"/>
                <a:ea typeface="宋体" pitchFamily="2" charset="-122"/>
              </a:defRPr>
            </a:lvl1pPr>
          </a:lstStyle>
          <a:p>
            <a:pPr>
              <a:defRPr/>
            </a:pPr>
            <a:fld id="{9D11FEC8-9A4C-4968-A7ED-14EF50E1D49B}" type="datetimeFigureOut">
              <a:rPr lang="en-US" altLang="zh-CN" smtClean="0"/>
              <a:pPr>
                <a:defRPr/>
              </a:pPr>
              <a:t>6/1/20</a:t>
            </a:fld>
            <a:endParaRPr lang="zh-CN" altLang="en-US"/>
          </a:p>
        </p:txBody>
      </p:sp>
      <p:sp>
        <p:nvSpPr>
          <p:cNvPr id="1036"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4" name="图片 3"/>
          <p:cNvPicPr>
            <a:picLocks noChangeAspect="1"/>
          </p:cNvPicPr>
          <p:nvPr/>
        </p:nvPicPr>
        <p:blipFill>
          <a:blip r:embed="rId22" cstate="print"/>
          <a:stretch>
            <a:fillRect/>
          </a:stretch>
        </p:blipFill>
        <p:spPr>
          <a:xfrm>
            <a:off x="7777163" y="6597650"/>
            <a:ext cx="1258887" cy="219075"/>
          </a:xfrm>
          <a:prstGeom prst="rect">
            <a:avLst/>
          </a:prstGeom>
          <a:effectLst>
            <a:outerShdw blurRad="50800" dist="38100" dir="2700000" algn="tl" rotWithShape="0">
              <a:prstClr val="black">
                <a:alpha val="40000"/>
              </a:prstClr>
            </a:outerShdw>
          </a:effectLst>
        </p:spPr>
      </p:pic>
    </p:spTree>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90" r:id="rId15"/>
    <p:sldLayoutId id="2147484051" r:id="rId16"/>
    <p:sldLayoutId id="2147484052" r:id="rId17"/>
  </p:sldLayoutIdLst>
  <p:hf hdr="0"/>
  <p:txStyles>
    <p:title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2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1.xml"/><Relationship Id="rId1" Type="http://schemas.openxmlformats.org/officeDocument/2006/relationships/slideLayout" Target="../slideLayouts/slideLayout30.xml"/><Relationship Id="rId4" Type="http://schemas.openxmlformats.org/officeDocument/2006/relationships/image" Target="../media/image26.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4.xml"/><Relationship Id="rId1" Type="http://schemas.openxmlformats.org/officeDocument/2006/relationships/slideLayout" Target="../slideLayouts/slideLayout2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6.xml"/><Relationship Id="rId1" Type="http://schemas.openxmlformats.org/officeDocument/2006/relationships/slideLayout" Target="../slideLayouts/slideLayout29.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7.xml"/><Relationship Id="rId1" Type="http://schemas.openxmlformats.org/officeDocument/2006/relationships/slideLayout" Target="../slideLayouts/slideLayout28.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41.xml"/><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9.xml"/><Relationship Id="rId5" Type="http://schemas.openxmlformats.org/officeDocument/2006/relationships/image" Target="../media/image33.emf"/><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3.xml"/><Relationship Id="rId1" Type="http://schemas.openxmlformats.org/officeDocument/2006/relationships/slideLayout" Target="../slideLayouts/slideLayout28.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7.xml"/><Relationship Id="rId1" Type="http://schemas.openxmlformats.org/officeDocument/2006/relationships/slideLayout" Target="../slideLayouts/slideLayout39.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30.wmf"/></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0.xml"/><Relationship Id="rId1" Type="http://schemas.openxmlformats.org/officeDocument/2006/relationships/vmlDrawing" Target="../drawings/vmlDrawing14.vml"/><Relationship Id="rId4" Type="http://schemas.openxmlformats.org/officeDocument/2006/relationships/image" Target="../media/image41.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9.xml"/><Relationship Id="rId1" Type="http://schemas.openxmlformats.org/officeDocument/2006/relationships/vmlDrawing" Target="../drawings/vmlDrawing15.vml"/><Relationship Id="rId4" Type="http://schemas.openxmlformats.org/officeDocument/2006/relationships/image" Target="../media/image4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55.xml"/><Relationship Id="rId1" Type="http://schemas.openxmlformats.org/officeDocument/2006/relationships/slideLayout" Target="../slideLayouts/slideLayout28.xml"/><Relationship Id="rId4" Type="http://schemas.openxmlformats.org/officeDocument/2006/relationships/image" Target="../media/image45.wmf"/></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56.xml"/><Relationship Id="rId1" Type="http://schemas.openxmlformats.org/officeDocument/2006/relationships/slideLayout" Target="../slideLayouts/slideLayout28.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57.xml"/><Relationship Id="rId1" Type="http://schemas.openxmlformats.org/officeDocument/2006/relationships/slideLayout" Target="../slideLayouts/slideLayout28.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59.xml"/><Relationship Id="rId1" Type="http://schemas.openxmlformats.org/officeDocument/2006/relationships/slideLayout" Target="../slideLayouts/slideLayout28.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61.xml"/><Relationship Id="rId1" Type="http://schemas.openxmlformats.org/officeDocument/2006/relationships/slideLayout" Target="../slideLayouts/slideLayout30.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64.xml"/><Relationship Id="rId1" Type="http://schemas.openxmlformats.org/officeDocument/2006/relationships/slideLayout" Target="../slideLayouts/slideLayout28.xml"/><Relationship Id="rId4" Type="http://schemas.openxmlformats.org/officeDocument/2006/relationships/image" Target="../media/image28.wmf"/></Relationships>
</file>

<file path=ppt/slides/_rels/slide7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5.xml"/><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69.xml"/><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70.xml"/><Relationship Id="rId1" Type="http://schemas.openxmlformats.org/officeDocument/2006/relationships/slideLayout" Target="../slideLayouts/slideLayout2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3.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74.xml"/><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75.xml"/><Relationship Id="rId1" Type="http://schemas.openxmlformats.org/officeDocument/2006/relationships/slideLayout" Target="../slideLayouts/slideLayout39.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8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76.xml"/><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77.xml"/><Relationship Id="rId1"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9.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80.xml"/><Relationship Id="rId1" Type="http://schemas.openxmlformats.org/officeDocument/2006/relationships/slideLayout" Target="../slideLayouts/slideLayout30.xml"/></Relationships>
</file>

<file path=ppt/slides/_rels/slide9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81.xml"/><Relationship Id="rId1" Type="http://schemas.openxmlformats.org/officeDocument/2006/relationships/slideLayout" Target="../slideLayouts/slideLayout30.xml"/></Relationships>
</file>

<file path=ppt/slides/_rels/slide93.xml.rels><?xml version="1.0" encoding="UTF-8" standalone="yes"?>
<Relationships xmlns="http://schemas.openxmlformats.org/package/2006/relationships"><Relationship Id="rId8" Type="http://schemas.openxmlformats.org/officeDocument/2006/relationships/diagramData" Target="../diagrams/data21.xml"/><Relationship Id="rId13" Type="http://schemas.openxmlformats.org/officeDocument/2006/relationships/diagramData" Target="../diagrams/data22.xml"/><Relationship Id="rId18" Type="http://schemas.openxmlformats.org/officeDocument/2006/relationships/diagramData" Target="../diagrams/data23.xml"/><Relationship Id="rId3" Type="http://schemas.openxmlformats.org/officeDocument/2006/relationships/diagramData" Target="../diagrams/data20.xml"/><Relationship Id="rId21" Type="http://schemas.openxmlformats.org/officeDocument/2006/relationships/diagramColors" Target="../diagrams/colors23.xml"/><Relationship Id="rId7" Type="http://schemas.microsoft.com/office/2007/relationships/diagramDrawing" Target="../diagrams/drawing20.xml"/><Relationship Id="rId12" Type="http://schemas.microsoft.com/office/2007/relationships/diagramDrawing" Target="../diagrams/drawing21.xml"/><Relationship Id="rId17" Type="http://schemas.microsoft.com/office/2007/relationships/diagramDrawing" Target="../diagrams/drawing22.xml"/><Relationship Id="rId2" Type="http://schemas.openxmlformats.org/officeDocument/2006/relationships/notesSlide" Target="../notesSlides/notesSlide82.xml"/><Relationship Id="rId16" Type="http://schemas.openxmlformats.org/officeDocument/2006/relationships/diagramColors" Target="../diagrams/colors22.xml"/><Relationship Id="rId20" Type="http://schemas.openxmlformats.org/officeDocument/2006/relationships/diagramQuickStyle" Target="../diagrams/quickStyle23.xml"/><Relationship Id="rId1" Type="http://schemas.openxmlformats.org/officeDocument/2006/relationships/slideLayout" Target="../slideLayouts/slideLayout38.xml"/><Relationship Id="rId6" Type="http://schemas.openxmlformats.org/officeDocument/2006/relationships/diagramColors" Target="../diagrams/colors20.xml"/><Relationship Id="rId11" Type="http://schemas.openxmlformats.org/officeDocument/2006/relationships/diagramColors" Target="../diagrams/colors21.xml"/><Relationship Id="rId5" Type="http://schemas.openxmlformats.org/officeDocument/2006/relationships/diagramQuickStyle" Target="../diagrams/quickStyle20.xml"/><Relationship Id="rId15" Type="http://schemas.openxmlformats.org/officeDocument/2006/relationships/diagramQuickStyle" Target="../diagrams/quickStyle22.xml"/><Relationship Id="rId23" Type="http://schemas.openxmlformats.org/officeDocument/2006/relationships/image" Target="../media/image62.png"/><Relationship Id="rId10" Type="http://schemas.openxmlformats.org/officeDocument/2006/relationships/diagramQuickStyle" Target="../diagrams/quickStyle21.xml"/><Relationship Id="rId19" Type="http://schemas.openxmlformats.org/officeDocument/2006/relationships/diagramLayout" Target="../diagrams/layout23.xml"/><Relationship Id="rId4" Type="http://schemas.openxmlformats.org/officeDocument/2006/relationships/diagramLayout" Target="../diagrams/layout20.xml"/><Relationship Id="rId9" Type="http://schemas.openxmlformats.org/officeDocument/2006/relationships/diagramLayout" Target="../diagrams/layout21.xml"/><Relationship Id="rId14" Type="http://schemas.openxmlformats.org/officeDocument/2006/relationships/diagramLayout" Target="../diagrams/layout22.xml"/><Relationship Id="rId22" Type="http://schemas.microsoft.com/office/2007/relationships/diagramDrawing" Target="../diagrams/drawing2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2000" b="-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B13B78-AF99-B540-A614-30BF42634D82}"/>
              </a:ext>
            </a:extLst>
          </p:cNvPr>
          <p:cNvSpPr>
            <a:spLocks noGrp="1" noChangeArrowheads="1"/>
          </p:cNvSpPr>
          <p:nvPr>
            <p:ph type="ctrTitle"/>
          </p:nvPr>
        </p:nvSpPr>
        <p:spPr>
          <a:xfrm>
            <a:off x="4139952" y="3501008"/>
            <a:ext cx="5004048" cy="864096"/>
          </a:xfrm>
          <a:solidFill>
            <a:srgbClr val="3470D0"/>
          </a:solidFill>
          <a:effectLst/>
        </p:spPr>
        <p:txBody>
          <a:bodyPr>
            <a:flatTx/>
          </a:bodyPr>
          <a:lstStyle/>
          <a:p>
            <a:pPr algn="ctr">
              <a:defRPr/>
            </a:pPr>
            <a:br>
              <a:rPr lang="en-US" altLang="zh-CN" sz="4800" b="1" dirty="0"/>
            </a:br>
            <a:r>
              <a:rPr lang="zh-CN" altLang="en-US" sz="4800" b="1" dirty="0"/>
              <a:t> </a:t>
            </a:r>
            <a:br>
              <a:rPr lang="en-US" altLang="zh-CN" sz="4800" b="1" dirty="0"/>
            </a:br>
            <a:r>
              <a:rPr lang="zh-CN" altLang="en-US" sz="4800" b="1" i="0" dirty="0"/>
              <a:t>第五章  文件系统</a:t>
            </a:r>
            <a:br>
              <a:rPr lang="en-US" altLang="zh-CN" sz="4800" b="1" i="0" dirty="0"/>
            </a:br>
            <a:br>
              <a:rPr lang="en-US" altLang="zh-CN" sz="4000" i="0" dirty="0"/>
            </a:br>
            <a:r>
              <a:rPr lang="zh-CN" altLang="en-US" sz="4800" b="1" dirty="0"/>
              <a:t>                   </a:t>
            </a:r>
            <a:endParaRPr lang="en-US" altLang="zh-CN" sz="3600" b="1" i="0" dirty="0"/>
          </a:p>
        </p:txBody>
      </p:sp>
    </p:spTree>
    <p:extLst>
      <p:ext uri="{BB962C8B-B14F-4D97-AF65-F5344CB8AC3E}">
        <p14:creationId xmlns:p14="http://schemas.microsoft.com/office/powerpoint/2010/main" val="329621705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95536" y="1042392"/>
            <a:ext cx="7772400" cy="4114800"/>
          </a:xfrm>
        </p:spPr>
        <p:txBody>
          <a:bodyPr>
            <a:normAutofit/>
          </a:bodyPr>
          <a:lstStyle/>
          <a:p>
            <a:pPr>
              <a:lnSpc>
                <a:spcPct val="125000"/>
              </a:lnSpc>
            </a:pPr>
            <a:r>
              <a:rPr lang="zh-CN" altLang="en-US" dirty="0"/>
              <a:t>设备驱动</a:t>
            </a:r>
            <a:endParaRPr lang="en-US" altLang="zh-CN" dirty="0"/>
          </a:p>
          <a:p>
            <a:pPr marL="968375" lvl="1" indent="-333375">
              <a:lnSpc>
                <a:spcPct val="125000"/>
              </a:lnSpc>
            </a:pPr>
            <a:r>
              <a:rPr lang="zh-CN" altLang="en-US" dirty="0">
                <a:latin typeface="+mn-ea"/>
                <a:ea typeface="+mn-ea"/>
              </a:rPr>
              <a:t>最底层</a:t>
            </a:r>
            <a:endParaRPr lang="en-US" altLang="zh-CN" dirty="0">
              <a:latin typeface="+mn-ea"/>
              <a:ea typeface="+mn-ea"/>
            </a:endParaRPr>
          </a:p>
          <a:p>
            <a:pPr marL="968375" lvl="1" indent="-333375">
              <a:lnSpc>
                <a:spcPct val="125000"/>
              </a:lnSpc>
            </a:pPr>
            <a:r>
              <a:rPr lang="zh-CN" altLang="en-US" dirty="0">
                <a:latin typeface="+mn-ea"/>
                <a:ea typeface="+mn-ea"/>
              </a:rPr>
              <a:t>直接与外围设备（或它们的控制器或通道）通信</a:t>
            </a:r>
            <a:endParaRPr lang="en-US" altLang="zh-CN" dirty="0">
              <a:latin typeface="+mn-ea"/>
              <a:ea typeface="+mn-ea"/>
            </a:endParaRPr>
          </a:p>
          <a:p>
            <a:pPr marL="968375" lvl="1" indent="-333375">
              <a:lnSpc>
                <a:spcPct val="125000"/>
              </a:lnSpc>
            </a:pPr>
            <a:r>
              <a:rPr lang="zh-CN" altLang="en-US" dirty="0">
                <a:latin typeface="+mn-ea"/>
                <a:ea typeface="+mn-ea"/>
              </a:rPr>
              <a:t>负责启动设备上的</a:t>
            </a:r>
            <a:r>
              <a:rPr lang="en-US" altLang="zh-CN" dirty="0">
                <a:latin typeface="+mn-ea"/>
                <a:ea typeface="+mn-ea"/>
              </a:rPr>
              <a:t>I/O</a:t>
            </a:r>
            <a:r>
              <a:rPr lang="zh-CN" altLang="en-US" dirty="0">
                <a:latin typeface="+mn-ea"/>
                <a:ea typeface="+mn-ea"/>
              </a:rPr>
              <a:t>操作</a:t>
            </a:r>
            <a:endParaRPr lang="en-US" altLang="zh-CN" dirty="0">
              <a:latin typeface="+mn-ea"/>
              <a:ea typeface="+mn-ea"/>
            </a:endParaRPr>
          </a:p>
          <a:p>
            <a:pPr marL="968375" lvl="1" indent="-333375">
              <a:lnSpc>
                <a:spcPct val="125000"/>
              </a:lnSpc>
            </a:pPr>
            <a:r>
              <a:rPr lang="zh-CN" altLang="en-US" dirty="0">
                <a:latin typeface="+mn-ea"/>
                <a:ea typeface="+mn-ea"/>
              </a:rPr>
              <a:t>处理</a:t>
            </a:r>
            <a:r>
              <a:rPr lang="en-US" altLang="zh-CN" dirty="0">
                <a:latin typeface="+mn-ea"/>
                <a:ea typeface="+mn-ea"/>
              </a:rPr>
              <a:t>I/O</a:t>
            </a:r>
            <a:r>
              <a:rPr lang="zh-CN" altLang="en-US" dirty="0">
                <a:latin typeface="+mn-ea"/>
                <a:ea typeface="+mn-ea"/>
              </a:rPr>
              <a:t>请求的完成</a:t>
            </a:r>
            <a:endParaRPr lang="en-US" altLang="zh-CN" dirty="0">
              <a:latin typeface="+mn-ea"/>
              <a:ea typeface="+mn-ea"/>
            </a:endParaRPr>
          </a:p>
          <a:p>
            <a:pPr marL="968375" lvl="1" indent="-333375">
              <a:lnSpc>
                <a:spcPct val="125000"/>
              </a:lnSpc>
            </a:pPr>
            <a:r>
              <a:rPr lang="zh-CN" altLang="en-US" dirty="0">
                <a:latin typeface="+mn-ea"/>
                <a:ea typeface="+mn-ea"/>
              </a:rPr>
              <a:t>通常视为操作系统的一个组成部分</a:t>
            </a:r>
            <a:endParaRPr lang="en-US" altLang="zh-CN" dirty="0">
              <a:latin typeface="+mn-ea"/>
              <a:ea typeface="+mn-ea"/>
            </a:endParaRPr>
          </a:p>
        </p:txBody>
      </p:sp>
      <p:sp>
        <p:nvSpPr>
          <p:cNvPr id="5" name="Title 1"/>
          <p:cNvSpPr>
            <a:spLocks noGrp="1"/>
          </p:cNvSpPr>
          <p:nvPr>
            <p:ph type="title"/>
          </p:nvPr>
        </p:nvSpPr>
        <p:spPr>
          <a:xfrm>
            <a:off x="838200" y="228600"/>
            <a:ext cx="7162800" cy="563563"/>
          </a:xfrm>
        </p:spPr>
        <p:txBody>
          <a:bodyPr/>
          <a:lstStyle/>
          <a:p>
            <a:pPr algn="ctr"/>
            <a:r>
              <a:rPr lang="en-US" altLang="zh-CN" dirty="0"/>
              <a:t>5.1 </a:t>
            </a:r>
            <a:r>
              <a:rPr lang="zh-CN" altLang="en-US" dirty="0"/>
              <a:t>概述</a:t>
            </a:r>
            <a:endParaRPr lang="en-US" dirty="0"/>
          </a:p>
        </p:txBody>
      </p:sp>
      <p:pic>
        <p:nvPicPr>
          <p:cNvPr id="6" name="Picture 10"/>
          <p:cNvPicPr>
            <a:picLocks noChangeAspect="1"/>
          </p:cNvPicPr>
          <p:nvPr/>
        </p:nvPicPr>
        <p:blipFill>
          <a:blip r:embed="rId3"/>
          <a:stretch>
            <a:fillRect/>
          </a:stretch>
        </p:blipFill>
        <p:spPr>
          <a:xfrm>
            <a:off x="6911280" y="4365104"/>
            <a:ext cx="1981200" cy="1952897"/>
          </a:xfrm>
          <a:prstGeom prst="rect">
            <a:avLst/>
          </a:prstGeom>
        </p:spPr>
      </p:pic>
    </p:spTree>
    <p:extLst>
      <p:ext uri="{BB962C8B-B14F-4D97-AF65-F5344CB8AC3E}">
        <p14:creationId xmlns:p14="http://schemas.microsoft.com/office/powerpoint/2010/main" val="3045493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67544" y="1340768"/>
            <a:ext cx="7772400" cy="4114800"/>
          </a:xfrm>
        </p:spPr>
        <p:txBody>
          <a:bodyPr>
            <a:normAutofit/>
          </a:bodyPr>
          <a:lstStyle/>
          <a:p>
            <a:pPr>
              <a:lnSpc>
                <a:spcPct val="125000"/>
              </a:lnSpc>
            </a:pPr>
            <a:r>
              <a:rPr lang="zh-CN" altLang="en-US" dirty="0"/>
              <a:t>基本文件系统</a:t>
            </a:r>
            <a:endParaRPr lang="en-US" altLang="zh-CN" dirty="0"/>
          </a:p>
          <a:p>
            <a:pPr marL="968375" lvl="1" indent="-333375">
              <a:lnSpc>
                <a:spcPct val="125000"/>
              </a:lnSpc>
            </a:pPr>
            <a:r>
              <a:rPr lang="zh-CN" altLang="en-US" dirty="0">
                <a:latin typeface="+mn-ea"/>
                <a:ea typeface="+mn-ea"/>
              </a:rPr>
              <a:t>称为物理</a:t>
            </a:r>
            <a:r>
              <a:rPr lang="en-US" altLang="zh-CN" dirty="0">
                <a:latin typeface="+mn-ea"/>
                <a:ea typeface="+mn-ea"/>
              </a:rPr>
              <a:t>I/O</a:t>
            </a:r>
            <a:r>
              <a:rPr lang="zh-CN" altLang="en-US" dirty="0">
                <a:latin typeface="+mn-ea"/>
                <a:ea typeface="+mn-ea"/>
              </a:rPr>
              <a:t>层</a:t>
            </a:r>
            <a:endParaRPr lang="en-US" dirty="0">
              <a:latin typeface="+mn-ea"/>
              <a:ea typeface="+mn-ea"/>
            </a:endParaRPr>
          </a:p>
          <a:p>
            <a:pPr marL="968375" lvl="1" indent="-333375">
              <a:lnSpc>
                <a:spcPct val="125000"/>
              </a:lnSpc>
            </a:pPr>
            <a:r>
              <a:rPr lang="zh-CN" altLang="en-US" dirty="0">
                <a:latin typeface="+mn-ea"/>
                <a:ea typeface="+mn-ea"/>
              </a:rPr>
              <a:t>与计算机外部环境的基本接口</a:t>
            </a:r>
            <a:endParaRPr lang="en-US" dirty="0">
              <a:latin typeface="+mn-ea"/>
              <a:ea typeface="+mn-ea"/>
            </a:endParaRPr>
          </a:p>
          <a:p>
            <a:pPr marL="968375" lvl="1" indent="-333375">
              <a:lnSpc>
                <a:spcPct val="125000"/>
              </a:lnSpc>
            </a:pPr>
            <a:r>
              <a:rPr lang="zh-CN" altLang="en-US" dirty="0">
                <a:latin typeface="+mn-ea"/>
                <a:ea typeface="+mn-ea"/>
              </a:rPr>
              <a:t>处理在磁盘间或磁带系统间的数据块</a:t>
            </a:r>
            <a:endParaRPr lang="en-US" dirty="0">
              <a:latin typeface="+mn-ea"/>
              <a:ea typeface="+mn-ea"/>
            </a:endParaRPr>
          </a:p>
          <a:p>
            <a:pPr marL="968375" lvl="1" indent="-333375">
              <a:lnSpc>
                <a:spcPct val="125000"/>
              </a:lnSpc>
            </a:pPr>
            <a:r>
              <a:rPr lang="zh-CN" altLang="en-US" dirty="0">
                <a:latin typeface="+mn-ea"/>
                <a:ea typeface="+mn-ea"/>
              </a:rPr>
              <a:t>关注数据块在辅存的放置位置</a:t>
            </a:r>
          </a:p>
          <a:p>
            <a:pPr marL="968375" lvl="1" indent="-333375">
              <a:lnSpc>
                <a:spcPct val="125000"/>
              </a:lnSpc>
            </a:pPr>
            <a:r>
              <a:rPr lang="zh-CN" altLang="en-US" dirty="0">
                <a:latin typeface="+mn-ea"/>
                <a:ea typeface="+mn-ea"/>
              </a:rPr>
              <a:t>关注数据块在内存缓冲区的放置位置</a:t>
            </a:r>
          </a:p>
          <a:p>
            <a:pPr marL="968375" lvl="1" indent="-333375">
              <a:lnSpc>
                <a:spcPct val="125000"/>
              </a:lnSpc>
            </a:pPr>
            <a:r>
              <a:rPr lang="zh-CN" altLang="en-US" dirty="0">
                <a:latin typeface="+mn-ea"/>
                <a:ea typeface="+mn-ea"/>
              </a:rPr>
              <a:t>通常视为操作系统的一个组成部分</a:t>
            </a:r>
            <a:endParaRPr lang="en-US" dirty="0">
              <a:latin typeface="+mn-ea"/>
              <a:ea typeface="+mn-ea"/>
            </a:endParaRPr>
          </a:p>
        </p:txBody>
      </p:sp>
      <p:pic>
        <p:nvPicPr>
          <p:cNvPr id="4" name="Picture 3"/>
          <p:cNvPicPr>
            <a:picLocks noChangeAspect="1"/>
          </p:cNvPicPr>
          <p:nvPr/>
        </p:nvPicPr>
        <p:blipFill>
          <a:blip r:embed="rId3"/>
          <a:stretch>
            <a:fillRect/>
          </a:stretch>
        </p:blipFill>
        <p:spPr>
          <a:xfrm>
            <a:off x="7239000" y="5029200"/>
            <a:ext cx="1295400" cy="1493309"/>
          </a:xfrm>
          <a:prstGeom prst="rect">
            <a:avLst/>
          </a:prstGeom>
        </p:spPr>
      </p:pic>
      <p:sp>
        <p:nvSpPr>
          <p:cNvPr id="5" name="Title 1"/>
          <p:cNvSpPr>
            <a:spLocks noGrp="1"/>
          </p:cNvSpPr>
          <p:nvPr>
            <p:ph type="title"/>
          </p:nvPr>
        </p:nvSpPr>
        <p:spPr>
          <a:xfrm>
            <a:off x="838200" y="228600"/>
            <a:ext cx="7162800" cy="563563"/>
          </a:xfrm>
        </p:spPr>
        <p:txBody>
          <a:bodyPr/>
          <a:lstStyle/>
          <a:p>
            <a:pPr algn="ctr"/>
            <a:r>
              <a:rPr lang="en-US" altLang="zh-CN" dirty="0"/>
              <a:t>5.1 </a:t>
            </a:r>
            <a:r>
              <a:rPr lang="zh-CN" altLang="en-US" dirty="0"/>
              <a:t>概述</a:t>
            </a:r>
            <a:endParaRPr lang="en-US" dirty="0"/>
          </a:p>
        </p:txBody>
      </p:sp>
    </p:spTree>
    <p:extLst>
      <p:ext uri="{BB962C8B-B14F-4D97-AF65-F5344CB8AC3E}">
        <p14:creationId xmlns:p14="http://schemas.microsoft.com/office/powerpoint/2010/main" val="997947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71636" y="1196752"/>
            <a:ext cx="7848600" cy="4114800"/>
          </a:xfrm>
        </p:spPr>
        <p:txBody>
          <a:bodyPr/>
          <a:lstStyle/>
          <a:p>
            <a:pPr>
              <a:lnSpc>
                <a:spcPct val="125000"/>
              </a:lnSpc>
            </a:pPr>
            <a:r>
              <a:rPr lang="zh-CN" altLang="en-US" dirty="0"/>
              <a:t>基本</a:t>
            </a:r>
            <a:r>
              <a:rPr lang="en-US" altLang="zh-CN" dirty="0"/>
              <a:t>I/O</a:t>
            </a:r>
            <a:r>
              <a:rPr lang="zh-CN" altLang="en-US" dirty="0"/>
              <a:t>管理程序</a:t>
            </a:r>
            <a:endParaRPr lang="en-US" altLang="zh-CN" dirty="0"/>
          </a:p>
          <a:p>
            <a:pPr marL="968375" lvl="1" indent="-333375">
              <a:lnSpc>
                <a:spcPct val="125000"/>
              </a:lnSpc>
            </a:pPr>
            <a:r>
              <a:rPr lang="zh-CN" altLang="en-US" dirty="0">
                <a:latin typeface="+mn-ea"/>
                <a:ea typeface="+mn-ea"/>
              </a:rPr>
              <a:t>负责所有文件</a:t>
            </a:r>
            <a:r>
              <a:rPr lang="en-US" altLang="zh-CN" dirty="0">
                <a:latin typeface="+mn-ea"/>
                <a:ea typeface="+mn-ea"/>
              </a:rPr>
              <a:t>I/O</a:t>
            </a:r>
            <a:r>
              <a:rPr lang="zh-CN" altLang="en-US" dirty="0">
                <a:latin typeface="+mn-ea"/>
                <a:ea typeface="+mn-ea"/>
              </a:rPr>
              <a:t>的初始化和终止</a:t>
            </a:r>
            <a:endParaRPr lang="en-NZ" dirty="0">
              <a:latin typeface="+mn-ea"/>
              <a:ea typeface="+mn-ea"/>
            </a:endParaRPr>
          </a:p>
          <a:p>
            <a:pPr marL="968375" lvl="1" indent="-333375">
              <a:lnSpc>
                <a:spcPct val="125000"/>
              </a:lnSpc>
            </a:pPr>
            <a:r>
              <a:rPr lang="zh-CN" altLang="en-US" dirty="0">
                <a:latin typeface="+mn-ea"/>
                <a:ea typeface="+mn-ea"/>
              </a:rPr>
              <a:t>维护处理设备</a:t>
            </a:r>
            <a:r>
              <a:rPr lang="en-US" altLang="zh-CN" dirty="0">
                <a:latin typeface="+mn-ea"/>
                <a:ea typeface="+mn-ea"/>
              </a:rPr>
              <a:t>I/O</a:t>
            </a:r>
            <a:r>
              <a:rPr lang="zh-CN" altLang="en-US" dirty="0">
                <a:latin typeface="+mn-ea"/>
                <a:ea typeface="+mn-ea"/>
              </a:rPr>
              <a:t>，调度和文件状态的控制结构</a:t>
            </a:r>
            <a:endParaRPr lang="en-NZ" dirty="0">
              <a:latin typeface="+mn-ea"/>
              <a:ea typeface="+mn-ea"/>
            </a:endParaRPr>
          </a:p>
          <a:p>
            <a:pPr marL="968375" lvl="1" indent="-333375">
              <a:lnSpc>
                <a:spcPct val="125000"/>
              </a:lnSpc>
            </a:pPr>
            <a:r>
              <a:rPr lang="zh-CN" altLang="en-US" dirty="0">
                <a:latin typeface="+mn-ea"/>
                <a:ea typeface="+mn-ea"/>
              </a:rPr>
              <a:t>选择要执行</a:t>
            </a:r>
            <a:r>
              <a:rPr lang="en-US" altLang="zh-CN" dirty="0">
                <a:latin typeface="+mn-ea"/>
                <a:ea typeface="+mn-ea"/>
              </a:rPr>
              <a:t>I/O</a:t>
            </a:r>
            <a:r>
              <a:rPr lang="zh-CN" altLang="en-US" dirty="0">
                <a:latin typeface="+mn-ea"/>
                <a:ea typeface="+mn-ea"/>
              </a:rPr>
              <a:t>的设备</a:t>
            </a:r>
            <a:endParaRPr lang="en-NZ" dirty="0">
              <a:latin typeface="+mn-ea"/>
              <a:ea typeface="+mn-ea"/>
            </a:endParaRPr>
          </a:p>
          <a:p>
            <a:pPr marL="968375" lvl="1" indent="-333375">
              <a:lnSpc>
                <a:spcPct val="125000"/>
              </a:lnSpc>
            </a:pPr>
            <a:r>
              <a:rPr lang="zh-CN" altLang="en-US" dirty="0">
                <a:latin typeface="+mn-ea"/>
                <a:ea typeface="+mn-ea"/>
              </a:rPr>
              <a:t>关注调度磁盘和磁带访问以优化性能</a:t>
            </a:r>
            <a:endParaRPr lang="en-NZ" dirty="0">
              <a:latin typeface="+mn-ea"/>
              <a:ea typeface="+mn-ea"/>
            </a:endParaRPr>
          </a:p>
          <a:p>
            <a:pPr marL="968375" lvl="1" indent="-333375">
              <a:lnSpc>
                <a:spcPct val="125000"/>
              </a:lnSpc>
            </a:pPr>
            <a:r>
              <a:rPr lang="en-US" altLang="zh-CN" dirty="0">
                <a:latin typeface="+mn-ea"/>
                <a:ea typeface="+mn-ea"/>
              </a:rPr>
              <a:t>I/O</a:t>
            </a:r>
            <a:r>
              <a:rPr lang="zh-CN" altLang="en-US" dirty="0">
                <a:latin typeface="+mn-ea"/>
                <a:ea typeface="+mn-ea"/>
              </a:rPr>
              <a:t>缓冲区的指定和辅存的分配</a:t>
            </a:r>
            <a:endParaRPr lang="en-NZ" dirty="0">
              <a:latin typeface="+mn-ea"/>
              <a:ea typeface="+mn-ea"/>
            </a:endParaRPr>
          </a:p>
          <a:p>
            <a:pPr marL="968375" lvl="1" indent="-333375">
              <a:lnSpc>
                <a:spcPct val="125000"/>
              </a:lnSpc>
            </a:pPr>
            <a:r>
              <a:rPr lang="zh-CN" altLang="en-US" dirty="0">
                <a:latin typeface="+mn-ea"/>
                <a:ea typeface="+mn-ea"/>
              </a:rPr>
              <a:t>通常视为操作系统的一个组成部分</a:t>
            </a:r>
            <a:endParaRPr lang="en-NZ" dirty="0">
              <a:latin typeface="+mn-ea"/>
              <a:ea typeface="+mn-ea"/>
            </a:endParaRPr>
          </a:p>
          <a:p>
            <a:endParaRPr lang="en-NZ" dirty="0"/>
          </a:p>
        </p:txBody>
      </p:sp>
      <p:pic>
        <p:nvPicPr>
          <p:cNvPr id="4" name="Picture 3"/>
          <p:cNvPicPr>
            <a:picLocks noChangeAspect="1"/>
          </p:cNvPicPr>
          <p:nvPr/>
        </p:nvPicPr>
        <p:blipFill>
          <a:blip r:embed="rId3"/>
          <a:stretch>
            <a:fillRect/>
          </a:stretch>
        </p:blipFill>
        <p:spPr>
          <a:xfrm>
            <a:off x="7596336" y="4869160"/>
            <a:ext cx="1447800" cy="1382974"/>
          </a:xfrm>
          <a:prstGeom prst="rect">
            <a:avLst/>
          </a:prstGeom>
        </p:spPr>
      </p:pic>
      <p:sp>
        <p:nvSpPr>
          <p:cNvPr id="5" name="Title 1"/>
          <p:cNvSpPr>
            <a:spLocks noGrp="1"/>
          </p:cNvSpPr>
          <p:nvPr>
            <p:ph type="title"/>
          </p:nvPr>
        </p:nvSpPr>
        <p:spPr>
          <a:xfrm>
            <a:off x="838200" y="228600"/>
            <a:ext cx="7162800" cy="563563"/>
          </a:xfrm>
        </p:spPr>
        <p:txBody>
          <a:bodyPr/>
          <a:lstStyle/>
          <a:p>
            <a:pPr algn="ctr"/>
            <a:r>
              <a:rPr lang="en-US" altLang="zh-CN" dirty="0"/>
              <a:t>5.1 </a:t>
            </a:r>
            <a:r>
              <a:rPr lang="zh-CN" altLang="en-US" dirty="0"/>
              <a:t>概述</a:t>
            </a:r>
            <a:endParaRPr lang="en-US" dirty="0"/>
          </a:p>
        </p:txBody>
      </p:sp>
    </p:spTree>
    <p:extLst>
      <p:ext uri="{BB962C8B-B14F-4D97-AF65-F5344CB8AC3E}">
        <p14:creationId xmlns:p14="http://schemas.microsoft.com/office/powerpoint/2010/main" val="3567151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3687903310"/>
              </p:ext>
            </p:extLst>
          </p:nvPr>
        </p:nvGraphicFramePr>
        <p:xfrm>
          <a:off x="971600" y="2358008"/>
          <a:ext cx="7202760" cy="29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bwMode="auto">
          <a:xfrm>
            <a:off x="471636" y="1196752"/>
            <a:ext cx="7848600" cy="12961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5000"/>
              </a:lnSpc>
            </a:pPr>
            <a:r>
              <a:rPr lang="zh-CN" altLang="en-US" kern="0" dirty="0"/>
              <a:t>逻辑</a:t>
            </a:r>
            <a:r>
              <a:rPr lang="en-US" altLang="zh-CN" kern="0" dirty="0"/>
              <a:t>I/O</a:t>
            </a:r>
          </a:p>
        </p:txBody>
      </p:sp>
      <p:sp>
        <p:nvSpPr>
          <p:cNvPr id="6" name="Title 1"/>
          <p:cNvSpPr>
            <a:spLocks noGrp="1"/>
          </p:cNvSpPr>
          <p:nvPr>
            <p:ph type="title"/>
          </p:nvPr>
        </p:nvSpPr>
        <p:spPr>
          <a:xfrm>
            <a:off x="838200" y="228600"/>
            <a:ext cx="7162800" cy="563563"/>
          </a:xfrm>
        </p:spPr>
        <p:txBody>
          <a:bodyPr/>
          <a:lstStyle/>
          <a:p>
            <a:pPr algn="ctr"/>
            <a:r>
              <a:rPr lang="en-US" altLang="zh-CN" dirty="0"/>
              <a:t>5.1 </a:t>
            </a:r>
            <a:r>
              <a:rPr lang="zh-CN" altLang="en-US" dirty="0"/>
              <a:t>概述</a:t>
            </a:r>
            <a:endParaRPr lang="en-US" dirty="0"/>
          </a:p>
        </p:txBody>
      </p:sp>
    </p:spTree>
    <p:extLst>
      <p:ext uri="{BB962C8B-B14F-4D97-AF65-F5344CB8AC3E}">
        <p14:creationId xmlns:p14="http://schemas.microsoft.com/office/powerpoint/2010/main" val="102109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23528" y="1044660"/>
            <a:ext cx="8208912" cy="3160865"/>
          </a:xfrm>
          <a:prstGeom prst="rect">
            <a:avLst/>
          </a:prstGeom>
          <a:noFill/>
        </p:spPr>
        <p:txBody>
          <a:bodyPr wrap="square" rtlCol="0">
            <a:spAutoFit/>
          </a:bodyPr>
          <a:lstStyle/>
          <a:p>
            <a:pPr marL="342900" indent="-342900">
              <a:lnSpc>
                <a:spcPct val="125000"/>
              </a:lnSpc>
              <a:spcBef>
                <a:spcPct val="20000"/>
              </a:spcBef>
              <a:buClr>
                <a:schemeClr val="hlink"/>
              </a:buClr>
              <a:buSzPct val="75000"/>
              <a:buFont typeface="Wingdings" pitchFamily="2" charset="2"/>
              <a:buChar char="v"/>
            </a:pPr>
            <a:r>
              <a:rPr lang="zh-CN" altLang="en-US" sz="2800" b="1" kern="0" dirty="0">
                <a:solidFill>
                  <a:schemeClr val="tx2"/>
                </a:solidFill>
                <a:latin typeface="+mn-ea"/>
                <a:ea typeface="+mn-ea"/>
              </a:rPr>
              <a:t>访问方法</a:t>
            </a:r>
            <a:endParaRPr lang="en-US" altLang="zh-CN" sz="2800" b="1" kern="0" dirty="0">
              <a:solidFill>
                <a:schemeClr val="tx2"/>
              </a:solidFill>
              <a:latin typeface="+mn-ea"/>
              <a:ea typeface="+mn-ea"/>
            </a:endParaRPr>
          </a:p>
          <a:p>
            <a:pPr marL="968375" lvl="1" indent="-333375">
              <a:lnSpc>
                <a:spcPct val="125000"/>
              </a:lnSpc>
              <a:spcBef>
                <a:spcPct val="20000"/>
              </a:spcBef>
              <a:buClr>
                <a:schemeClr val="accent1"/>
              </a:buClr>
              <a:buSzPct val="75000"/>
              <a:buFont typeface="Wingdings" pitchFamily="2" charset="2"/>
              <a:buChar char="§"/>
            </a:pPr>
            <a:r>
              <a:rPr lang="zh-CN" altLang="en-US" sz="2400" dirty="0">
                <a:latin typeface="+mn-ea"/>
                <a:ea typeface="+mn-ea"/>
              </a:rPr>
              <a:t>文件系统中与用户最近的一层</a:t>
            </a:r>
            <a:endParaRPr lang="en-US" sz="2400" dirty="0">
              <a:latin typeface="+mn-ea"/>
              <a:ea typeface="+mn-ea"/>
            </a:endParaRPr>
          </a:p>
          <a:p>
            <a:pPr marL="968375" lvl="1" indent="-333375">
              <a:lnSpc>
                <a:spcPct val="125000"/>
              </a:lnSpc>
              <a:spcBef>
                <a:spcPct val="20000"/>
              </a:spcBef>
              <a:buClr>
                <a:schemeClr val="accent1"/>
              </a:buClr>
              <a:buSzPct val="75000"/>
              <a:buFont typeface="Wingdings" pitchFamily="2" charset="2"/>
              <a:buChar char="§"/>
            </a:pPr>
            <a:r>
              <a:rPr lang="zh-CN" altLang="en-US" sz="2400" dirty="0">
                <a:latin typeface="+mn-ea"/>
                <a:ea typeface="+mn-ea"/>
              </a:rPr>
              <a:t>提供</a:t>
            </a:r>
            <a:r>
              <a:rPr lang="zh-CN" altLang="en-US" sz="2400" dirty="0">
                <a:solidFill>
                  <a:schemeClr val="tx2"/>
                </a:solidFill>
                <a:latin typeface="+mn-ea"/>
                <a:ea typeface="+mn-ea"/>
              </a:rPr>
              <a:t>应用程序</a:t>
            </a:r>
            <a:r>
              <a:rPr lang="zh-CN" altLang="en-US" sz="2400" dirty="0">
                <a:solidFill>
                  <a:srgbClr val="FF0000"/>
                </a:solidFill>
                <a:latin typeface="+mn-ea"/>
                <a:ea typeface="+mn-ea"/>
              </a:rPr>
              <a:t>和</a:t>
            </a:r>
            <a:r>
              <a:rPr lang="zh-CN" altLang="en-US" sz="2400" dirty="0">
                <a:solidFill>
                  <a:schemeClr val="tx2"/>
                </a:solidFill>
                <a:latin typeface="+mn-ea"/>
                <a:ea typeface="+mn-ea"/>
              </a:rPr>
              <a:t>文件系统以及保存数据的设备</a:t>
            </a:r>
            <a:r>
              <a:rPr lang="zh-CN" altLang="en-US" sz="2400" dirty="0">
                <a:latin typeface="+mn-ea"/>
                <a:ea typeface="+mn-ea"/>
              </a:rPr>
              <a:t>之间的标准接口</a:t>
            </a:r>
            <a:endParaRPr lang="en-US" sz="2400" dirty="0">
              <a:latin typeface="+mn-ea"/>
              <a:ea typeface="+mn-ea"/>
            </a:endParaRPr>
          </a:p>
          <a:p>
            <a:pPr marL="968375" lvl="1" indent="-333375">
              <a:lnSpc>
                <a:spcPct val="125000"/>
              </a:lnSpc>
              <a:spcBef>
                <a:spcPct val="20000"/>
              </a:spcBef>
              <a:buClr>
                <a:schemeClr val="accent1"/>
              </a:buClr>
              <a:buSzPct val="75000"/>
              <a:buFont typeface="Wingdings" pitchFamily="2" charset="2"/>
              <a:buChar char="§"/>
            </a:pPr>
            <a:r>
              <a:rPr lang="zh-CN" altLang="en-US" sz="2400" dirty="0">
                <a:latin typeface="+mn-ea"/>
                <a:ea typeface="+mn-ea"/>
              </a:rPr>
              <a:t>不同的</a:t>
            </a:r>
            <a:r>
              <a:rPr lang="zh-CN" altLang="en-US" sz="2400" dirty="0">
                <a:solidFill>
                  <a:srgbClr val="FF0000"/>
                </a:solidFill>
                <a:latin typeface="+mn-ea"/>
                <a:ea typeface="+mn-ea"/>
              </a:rPr>
              <a:t>访问方法</a:t>
            </a:r>
            <a:r>
              <a:rPr lang="zh-CN" altLang="en-US" sz="2400" dirty="0">
                <a:latin typeface="+mn-ea"/>
                <a:ea typeface="+mn-ea"/>
              </a:rPr>
              <a:t>反映了不同的文件结构以及访问和处理数据的不同方式</a:t>
            </a:r>
            <a:endParaRPr lang="en-US" sz="2400" dirty="0">
              <a:latin typeface="+mn-ea"/>
              <a:ea typeface="+mn-ea"/>
            </a:endParaRPr>
          </a:p>
        </p:txBody>
      </p:sp>
      <p:pic>
        <p:nvPicPr>
          <p:cNvPr id="19" name="Picture 18"/>
          <p:cNvPicPr>
            <a:picLocks noChangeAspect="1"/>
          </p:cNvPicPr>
          <p:nvPr/>
        </p:nvPicPr>
        <p:blipFill>
          <a:blip r:embed="rId3"/>
          <a:stretch>
            <a:fillRect/>
          </a:stretch>
        </p:blipFill>
        <p:spPr>
          <a:xfrm>
            <a:off x="6454080" y="4265574"/>
            <a:ext cx="2438400" cy="2043746"/>
          </a:xfrm>
          <a:prstGeom prst="rect">
            <a:avLst/>
          </a:prstGeom>
        </p:spPr>
      </p:pic>
      <p:sp>
        <p:nvSpPr>
          <p:cNvPr id="5" name="Title 1"/>
          <p:cNvSpPr>
            <a:spLocks noGrp="1"/>
          </p:cNvSpPr>
          <p:nvPr>
            <p:ph type="title"/>
          </p:nvPr>
        </p:nvSpPr>
        <p:spPr>
          <a:xfrm>
            <a:off x="838200" y="228600"/>
            <a:ext cx="7162800" cy="563563"/>
          </a:xfrm>
        </p:spPr>
        <p:txBody>
          <a:bodyPr/>
          <a:lstStyle/>
          <a:p>
            <a:pPr algn="ctr"/>
            <a:r>
              <a:rPr lang="en-US" altLang="zh-CN" dirty="0"/>
              <a:t>5.1 </a:t>
            </a:r>
            <a:r>
              <a:rPr lang="zh-CN" altLang="en-US" dirty="0"/>
              <a:t>概述</a:t>
            </a:r>
            <a:endParaRPr lang="en-US" dirty="0"/>
          </a:p>
        </p:txBody>
      </p:sp>
    </p:spTree>
    <p:extLst>
      <p:ext uri="{BB962C8B-B14F-4D97-AF65-F5344CB8AC3E}">
        <p14:creationId xmlns:p14="http://schemas.microsoft.com/office/powerpoint/2010/main" val="1037303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p:cNvSpPr>
          <p:nvPr/>
        </p:nvSpPr>
        <p:spPr bwMode="auto">
          <a:xfrm>
            <a:off x="34925" y="836712"/>
            <a:ext cx="9109075" cy="58326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25000"/>
              </a:lnSpc>
              <a:spcBef>
                <a:spcPct val="20000"/>
              </a:spcBef>
              <a:buClr>
                <a:schemeClr val="hlink"/>
              </a:buClr>
              <a:buSzPct val="75000"/>
              <a:buFont typeface="Wingdings" pitchFamily="2" charset="2"/>
              <a:buChar char="v"/>
            </a:pPr>
            <a:r>
              <a:rPr lang="zh-CN" altLang="en-US" sz="2800" b="1" kern="0" dirty="0">
                <a:solidFill>
                  <a:schemeClr val="tx2"/>
                </a:solidFill>
                <a:latin typeface="+mn-lt"/>
                <a:ea typeface="+mn-ea"/>
              </a:rPr>
              <a:t>文件管理的要素</a:t>
            </a:r>
          </a:p>
          <a:p>
            <a:pPr marL="342900" indent="-342900">
              <a:spcBef>
                <a:spcPct val="20000"/>
              </a:spcBef>
              <a:spcAft>
                <a:spcPct val="10000"/>
              </a:spcAft>
              <a:buFont typeface="Wingdings" pitchFamily="2" charset="2"/>
              <a:buChar char="l"/>
            </a:pPr>
            <a:endParaRPr lang="zh-CN" altLang="en-US" sz="2800" dirty="0">
              <a:latin typeface="黑体" pitchFamily="49" charset="-122"/>
              <a:ea typeface="黑体" pitchFamily="49" charset="-122"/>
            </a:endParaRPr>
          </a:p>
          <a:p>
            <a:pPr marL="342900" indent="-342900">
              <a:spcBef>
                <a:spcPct val="20000"/>
              </a:spcBef>
              <a:spcAft>
                <a:spcPct val="10000"/>
              </a:spcAft>
              <a:buFont typeface="Wingdings" pitchFamily="2" charset="2"/>
              <a:buChar char="l"/>
            </a:pPr>
            <a:endParaRPr lang="zh-CN" altLang="en-US" sz="2800" dirty="0">
              <a:latin typeface="黑体" pitchFamily="49" charset="-122"/>
              <a:ea typeface="黑体" pitchFamily="49" charset="-122"/>
            </a:endParaRPr>
          </a:p>
          <a:p>
            <a:pPr marL="342900" indent="-342900">
              <a:spcBef>
                <a:spcPct val="20000"/>
              </a:spcBef>
              <a:spcAft>
                <a:spcPct val="10000"/>
              </a:spcAft>
              <a:buFont typeface="Wingdings" pitchFamily="2" charset="2"/>
              <a:buChar char="l"/>
            </a:pPr>
            <a:endParaRPr lang="zh-CN" altLang="en-US" sz="2800" dirty="0">
              <a:latin typeface="黑体" pitchFamily="49" charset="-122"/>
              <a:ea typeface="黑体" pitchFamily="49" charset="-122"/>
            </a:endParaRPr>
          </a:p>
          <a:p>
            <a:pPr marL="342900" indent="-342900">
              <a:spcBef>
                <a:spcPct val="20000"/>
              </a:spcBef>
              <a:spcAft>
                <a:spcPct val="10000"/>
              </a:spcAft>
              <a:buFont typeface="Wingdings" pitchFamily="2" charset="2"/>
              <a:buChar char="l"/>
            </a:pPr>
            <a:endParaRPr lang="zh-CN" altLang="en-US" sz="2800" dirty="0">
              <a:latin typeface="黑体" pitchFamily="49" charset="-122"/>
              <a:ea typeface="黑体" pitchFamily="49" charset="-122"/>
            </a:endParaRPr>
          </a:p>
          <a:p>
            <a:pPr marL="342900" indent="-342900">
              <a:spcBef>
                <a:spcPct val="20000"/>
              </a:spcBef>
              <a:spcAft>
                <a:spcPct val="10000"/>
              </a:spcAft>
              <a:buFont typeface="Wingdings" pitchFamily="2" charset="2"/>
              <a:buChar char="l"/>
            </a:pPr>
            <a:endParaRPr lang="zh-CN" altLang="en-US" sz="2800" dirty="0">
              <a:latin typeface="黑体" pitchFamily="49" charset="-122"/>
              <a:ea typeface="黑体" pitchFamily="49" charset="-122"/>
            </a:endParaRPr>
          </a:p>
          <a:p>
            <a:pPr marL="285750" indent="-285750">
              <a:spcBef>
                <a:spcPct val="20000"/>
              </a:spcBef>
              <a:spcAft>
                <a:spcPct val="10000"/>
              </a:spcAft>
              <a:buFont typeface="Wingdings" charset="2"/>
              <a:buChar char="Ø"/>
            </a:pPr>
            <a:endParaRPr lang="zh-CN" altLang="en-US" dirty="0">
              <a:solidFill>
                <a:schemeClr val="tx2"/>
              </a:solidFill>
              <a:latin typeface="黑体" pitchFamily="49" charset="-122"/>
              <a:ea typeface="黑体" pitchFamily="49" charset="-122"/>
            </a:endParaRPr>
          </a:p>
          <a:p>
            <a:pPr marL="511175" indent="-333375">
              <a:spcBef>
                <a:spcPct val="20000"/>
              </a:spcBef>
              <a:buClr>
                <a:schemeClr val="accent1"/>
              </a:buClr>
              <a:buFont typeface="Wingdings" pitchFamily="2" charset="2"/>
              <a:buChar char="§"/>
            </a:pPr>
            <a:endParaRPr lang="en-US" altLang="zh-CN" dirty="0">
              <a:latin typeface="Arial" charset="0"/>
            </a:endParaRPr>
          </a:p>
          <a:p>
            <a:pPr marL="511175" indent="-333375">
              <a:spcBef>
                <a:spcPct val="20000"/>
              </a:spcBef>
              <a:buClr>
                <a:schemeClr val="accent1"/>
              </a:buClr>
              <a:buFont typeface="Wingdings" pitchFamily="2" charset="2"/>
              <a:buChar char="§"/>
            </a:pPr>
            <a:r>
              <a:rPr lang="zh-CN" altLang="en-US" dirty="0">
                <a:latin typeface="+mn-ea"/>
                <a:ea typeface="+mn-ea"/>
              </a:rPr>
              <a:t>用户和应用程序通过文件操作与文件系统交互，通过目录确定文件的位置。</a:t>
            </a:r>
          </a:p>
          <a:p>
            <a:pPr marL="511175" indent="-333375">
              <a:spcBef>
                <a:spcPct val="20000"/>
              </a:spcBef>
              <a:buClr>
                <a:schemeClr val="accent1"/>
              </a:buClr>
              <a:buFont typeface="Wingdings" pitchFamily="2" charset="2"/>
              <a:buChar char="§"/>
            </a:pPr>
            <a:r>
              <a:rPr lang="zh-CN" altLang="en-US" dirty="0">
                <a:latin typeface="+mn-ea"/>
                <a:ea typeface="+mn-ea"/>
              </a:rPr>
              <a:t>授权用户以特定的方式访问特定的文件；</a:t>
            </a:r>
          </a:p>
          <a:p>
            <a:pPr marL="511175" indent="-333375">
              <a:spcBef>
                <a:spcPct val="20000"/>
              </a:spcBef>
              <a:buClr>
                <a:schemeClr val="accent1"/>
              </a:buClr>
              <a:buFont typeface="Wingdings" pitchFamily="2" charset="2"/>
              <a:buChar char="§"/>
            </a:pPr>
            <a:r>
              <a:rPr lang="zh-CN" altLang="en-US" dirty="0">
                <a:latin typeface="+mn-ea"/>
                <a:ea typeface="+mn-ea"/>
              </a:rPr>
              <a:t>用户通过文件操作函数，基于字符流／或记录来操作文件；</a:t>
            </a:r>
          </a:p>
          <a:p>
            <a:pPr marL="511175" indent="-333375">
              <a:spcBef>
                <a:spcPct val="20000"/>
              </a:spcBef>
              <a:buClr>
                <a:schemeClr val="accent1"/>
              </a:buClr>
              <a:buFont typeface="Wingdings" pitchFamily="2" charset="2"/>
              <a:buChar char="§"/>
            </a:pPr>
            <a:r>
              <a:rPr lang="zh-CN" altLang="en-US" dirty="0">
                <a:latin typeface="+mn-ea"/>
                <a:ea typeface="+mn-ea"/>
              </a:rPr>
              <a:t>系统对文件的</a:t>
            </a:r>
            <a:r>
              <a:rPr lang="en-US" altLang="zh-CN" dirty="0">
                <a:latin typeface="+mn-ea"/>
                <a:ea typeface="+mn-ea"/>
              </a:rPr>
              <a:t>I/O</a:t>
            </a:r>
            <a:r>
              <a:rPr lang="zh-CN" altLang="en-US" dirty="0">
                <a:latin typeface="+mn-ea"/>
                <a:ea typeface="+mn-ea"/>
              </a:rPr>
              <a:t>是以块为单位，基于块来完成输入／输出；</a:t>
            </a:r>
          </a:p>
          <a:p>
            <a:pPr marL="511175" indent="-333375">
              <a:spcBef>
                <a:spcPct val="20000"/>
              </a:spcBef>
              <a:buClr>
                <a:schemeClr val="accent1"/>
              </a:buClr>
              <a:buFont typeface="Wingdings" pitchFamily="2" charset="2"/>
              <a:buChar char="§"/>
            </a:pPr>
            <a:r>
              <a:rPr lang="zh-CN" altLang="en-US" dirty="0">
                <a:latin typeface="+mn-ea"/>
                <a:ea typeface="+mn-ea"/>
              </a:rPr>
              <a:t>操作系统需要为文件在磁盘上分配空闲块，同时还需要管理空闲空间。</a:t>
            </a:r>
          </a:p>
          <a:p>
            <a:pPr marL="342900" indent="-342900">
              <a:spcBef>
                <a:spcPct val="20000"/>
              </a:spcBef>
              <a:spcAft>
                <a:spcPct val="10000"/>
              </a:spcAft>
              <a:buFont typeface="Wingdings" pitchFamily="2" charset="2"/>
              <a:buChar char="l"/>
            </a:pPr>
            <a:endParaRPr lang="zh-CN" altLang="en-US" sz="2800" dirty="0">
              <a:latin typeface="黑体" pitchFamily="49" charset="-122"/>
              <a:ea typeface="黑体" pitchFamily="49" charset="-122"/>
            </a:endParaRPr>
          </a:p>
          <a:p>
            <a:pPr marL="342900" indent="-342900">
              <a:spcBef>
                <a:spcPct val="20000"/>
              </a:spcBef>
              <a:spcAft>
                <a:spcPct val="10000"/>
              </a:spcAft>
              <a:buFont typeface="Wingdings" pitchFamily="2" charset="2"/>
              <a:buChar char="l"/>
            </a:pPr>
            <a:endParaRPr lang="zh-CN" altLang="en-US" sz="2800" dirty="0">
              <a:latin typeface="黑体" pitchFamily="49" charset="-122"/>
              <a:ea typeface="黑体" pitchFamily="49" charset="-122"/>
            </a:endParaRPr>
          </a:p>
          <a:p>
            <a:pPr marL="342900" indent="-342900">
              <a:spcBef>
                <a:spcPct val="20000"/>
              </a:spcBef>
              <a:spcAft>
                <a:spcPct val="10000"/>
              </a:spcAft>
              <a:buFont typeface="Wingdings" pitchFamily="2" charset="2"/>
              <a:buChar char="l"/>
            </a:pPr>
            <a:endParaRPr lang="zh-CN" altLang="en-US" sz="2800" dirty="0">
              <a:latin typeface="黑体" pitchFamily="49" charset="-122"/>
              <a:ea typeface="黑体" pitchFamily="49" charset="-122"/>
            </a:endParaRPr>
          </a:p>
          <a:p>
            <a:pPr marL="342900" indent="-342900">
              <a:spcBef>
                <a:spcPct val="20000"/>
              </a:spcBef>
              <a:spcAft>
                <a:spcPct val="10000"/>
              </a:spcAft>
              <a:buFont typeface="Wingdings" pitchFamily="2" charset="2"/>
              <a:buChar char="l"/>
            </a:pPr>
            <a:endParaRPr lang="zh-CN" altLang="en-US" sz="2800" dirty="0">
              <a:latin typeface="黑体" pitchFamily="49" charset="-122"/>
              <a:ea typeface="黑体" pitchFamily="49" charset="-122"/>
            </a:endParaRPr>
          </a:p>
          <a:p>
            <a:pPr marL="342900" indent="-342900">
              <a:spcBef>
                <a:spcPct val="20000"/>
              </a:spcBef>
              <a:spcAft>
                <a:spcPct val="10000"/>
              </a:spcAft>
              <a:buFont typeface="Wingdings" pitchFamily="2" charset="2"/>
              <a:buChar char="l"/>
            </a:pPr>
            <a:endParaRPr lang="zh-CN" altLang="en-US" sz="2800" dirty="0">
              <a:latin typeface="黑体" pitchFamily="49" charset="-122"/>
              <a:ea typeface="黑体" pitchFamily="49" charset="-122"/>
            </a:endParaRPr>
          </a:p>
          <a:p>
            <a:pPr marL="342900" indent="-342900">
              <a:spcBef>
                <a:spcPct val="20000"/>
              </a:spcBef>
              <a:spcAft>
                <a:spcPct val="10000"/>
              </a:spcAft>
              <a:buFont typeface="Wingdings" pitchFamily="2" charset="2"/>
              <a:buChar char="l"/>
            </a:pPr>
            <a:endParaRPr lang="zh-CN" altLang="en-US" sz="2800" dirty="0">
              <a:latin typeface="黑体" pitchFamily="49" charset="-122"/>
              <a:ea typeface="黑体" pitchFamily="49" charset="-122"/>
            </a:endParaRPr>
          </a:p>
        </p:txBody>
      </p:sp>
      <p:sp>
        <p:nvSpPr>
          <p:cNvPr id="4" name="矩形 3"/>
          <p:cNvSpPr/>
          <p:nvPr/>
        </p:nvSpPr>
        <p:spPr>
          <a:xfrm>
            <a:off x="1835696" y="2005921"/>
            <a:ext cx="504056" cy="1593576"/>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6" name="矩形 5"/>
          <p:cNvSpPr/>
          <p:nvPr/>
        </p:nvSpPr>
        <p:spPr>
          <a:xfrm>
            <a:off x="3591328" y="2005921"/>
            <a:ext cx="504056" cy="16621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7" name="矩形 6"/>
          <p:cNvSpPr/>
          <p:nvPr/>
        </p:nvSpPr>
        <p:spPr>
          <a:xfrm>
            <a:off x="3591328" y="2353167"/>
            <a:ext cx="504056" cy="16621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8" name="矩形 7"/>
          <p:cNvSpPr/>
          <p:nvPr/>
        </p:nvSpPr>
        <p:spPr>
          <a:xfrm>
            <a:off x="3591328" y="2713207"/>
            <a:ext cx="504056" cy="16621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9" name="矩形 8"/>
          <p:cNvSpPr/>
          <p:nvPr/>
        </p:nvSpPr>
        <p:spPr>
          <a:xfrm>
            <a:off x="3591328" y="3073247"/>
            <a:ext cx="504056" cy="16621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0" name="矩形 9"/>
          <p:cNvSpPr/>
          <p:nvPr/>
        </p:nvSpPr>
        <p:spPr>
          <a:xfrm>
            <a:off x="3591328" y="3433287"/>
            <a:ext cx="504056" cy="16621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1" name="矩形 10"/>
          <p:cNvSpPr/>
          <p:nvPr/>
        </p:nvSpPr>
        <p:spPr>
          <a:xfrm>
            <a:off x="5302890" y="1933913"/>
            <a:ext cx="504056" cy="347246"/>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2" name="矩形 11"/>
          <p:cNvSpPr/>
          <p:nvPr/>
        </p:nvSpPr>
        <p:spPr>
          <a:xfrm>
            <a:off x="5302392" y="2604179"/>
            <a:ext cx="504056" cy="347246"/>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3" name="矩形 12"/>
          <p:cNvSpPr/>
          <p:nvPr/>
        </p:nvSpPr>
        <p:spPr>
          <a:xfrm>
            <a:off x="5302392" y="3270761"/>
            <a:ext cx="504056" cy="347246"/>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4" name="矩形 13"/>
          <p:cNvSpPr/>
          <p:nvPr/>
        </p:nvSpPr>
        <p:spPr>
          <a:xfrm>
            <a:off x="6990725" y="1926500"/>
            <a:ext cx="504056" cy="347246"/>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5" name="矩形 14"/>
          <p:cNvSpPr/>
          <p:nvPr/>
        </p:nvSpPr>
        <p:spPr>
          <a:xfrm>
            <a:off x="6990725" y="2602337"/>
            <a:ext cx="504056" cy="347246"/>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6" name="矩形 15"/>
          <p:cNvSpPr/>
          <p:nvPr/>
        </p:nvSpPr>
        <p:spPr>
          <a:xfrm>
            <a:off x="6990725" y="3272733"/>
            <a:ext cx="504056" cy="347246"/>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cxnSp>
        <p:nvCxnSpPr>
          <p:cNvPr id="17" name="直线箭头连接符 3"/>
          <p:cNvCxnSpPr>
            <a:endCxn id="4" idx="1"/>
          </p:cNvCxnSpPr>
          <p:nvPr/>
        </p:nvCxnSpPr>
        <p:spPr>
          <a:xfrm>
            <a:off x="899592" y="2796312"/>
            <a:ext cx="936104" cy="6397"/>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22"/>
          <p:cNvCxnSpPr>
            <a:stCxn id="4" idx="3"/>
            <a:endCxn id="8" idx="1"/>
          </p:cNvCxnSpPr>
          <p:nvPr/>
        </p:nvCxnSpPr>
        <p:spPr>
          <a:xfrm flipV="1">
            <a:off x="2339752" y="2796312"/>
            <a:ext cx="1251576" cy="6397"/>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24"/>
          <p:cNvCxnSpPr>
            <a:stCxn id="8" idx="3"/>
            <a:endCxn id="12" idx="1"/>
          </p:cNvCxnSpPr>
          <p:nvPr/>
        </p:nvCxnSpPr>
        <p:spPr>
          <a:xfrm flipV="1">
            <a:off x="4095384" y="2777802"/>
            <a:ext cx="1207008" cy="1851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26"/>
          <p:cNvCxnSpPr>
            <a:stCxn id="12" idx="3"/>
            <a:endCxn id="15" idx="1"/>
          </p:cNvCxnSpPr>
          <p:nvPr/>
        </p:nvCxnSpPr>
        <p:spPr>
          <a:xfrm flipV="1">
            <a:off x="5806448" y="2775960"/>
            <a:ext cx="1184277" cy="184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8"/>
          <p:cNvCxnSpPr>
            <a:stCxn id="15" idx="3"/>
          </p:cNvCxnSpPr>
          <p:nvPr/>
        </p:nvCxnSpPr>
        <p:spPr>
          <a:xfrm>
            <a:off x="7494781" y="2775960"/>
            <a:ext cx="1117962"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文本框 29"/>
          <p:cNvSpPr txBox="1"/>
          <p:nvPr/>
        </p:nvSpPr>
        <p:spPr>
          <a:xfrm>
            <a:off x="90800" y="2519377"/>
            <a:ext cx="953232" cy="523220"/>
          </a:xfrm>
          <a:prstGeom prst="rect">
            <a:avLst/>
          </a:prstGeom>
          <a:noFill/>
        </p:spPr>
        <p:txBody>
          <a:bodyPr wrap="square" rtlCol="0">
            <a:spAutoFit/>
          </a:bodyPr>
          <a:lstStyle/>
          <a:p>
            <a:pPr algn="ctr"/>
            <a:r>
              <a:rPr kumimoji="1" lang="zh-CN" altLang="en-US" sz="1400">
                <a:latin typeface="+mn-ea"/>
                <a:ea typeface="+mn-ea"/>
              </a:rPr>
              <a:t>用户程序和命令</a:t>
            </a:r>
          </a:p>
        </p:txBody>
      </p:sp>
      <p:sp>
        <p:nvSpPr>
          <p:cNvPr id="23" name="文本框 32"/>
          <p:cNvSpPr txBox="1"/>
          <p:nvPr/>
        </p:nvSpPr>
        <p:spPr>
          <a:xfrm>
            <a:off x="897838" y="1954053"/>
            <a:ext cx="953232" cy="307777"/>
          </a:xfrm>
          <a:prstGeom prst="rect">
            <a:avLst/>
          </a:prstGeom>
          <a:noFill/>
        </p:spPr>
        <p:txBody>
          <a:bodyPr wrap="square" rtlCol="0">
            <a:spAutoFit/>
          </a:bodyPr>
          <a:lstStyle/>
          <a:p>
            <a:pPr algn="ctr"/>
            <a:r>
              <a:rPr kumimoji="1" lang="zh-CN" altLang="en-US" sz="1400" dirty="0">
                <a:latin typeface="+mn-ea"/>
                <a:ea typeface="+mn-ea"/>
              </a:rPr>
              <a:t>目录管理</a:t>
            </a:r>
          </a:p>
        </p:txBody>
      </p:sp>
      <p:sp>
        <p:nvSpPr>
          <p:cNvPr id="24" name="文本框 33"/>
          <p:cNvSpPr txBox="1"/>
          <p:nvPr/>
        </p:nvSpPr>
        <p:spPr>
          <a:xfrm>
            <a:off x="899592" y="2872266"/>
            <a:ext cx="953232" cy="523220"/>
          </a:xfrm>
          <a:prstGeom prst="rect">
            <a:avLst/>
          </a:prstGeom>
          <a:noFill/>
        </p:spPr>
        <p:txBody>
          <a:bodyPr wrap="square" rtlCol="0">
            <a:spAutoFit/>
          </a:bodyPr>
          <a:lstStyle/>
          <a:p>
            <a:pPr algn="ctr"/>
            <a:r>
              <a:rPr kumimoji="1" lang="zh-CN" altLang="en-US" sz="1400" dirty="0">
                <a:latin typeface="+mn-ea"/>
                <a:ea typeface="+mn-ea"/>
              </a:rPr>
              <a:t>操作，</a:t>
            </a:r>
          </a:p>
          <a:p>
            <a:pPr algn="ctr"/>
            <a:r>
              <a:rPr kumimoji="1" lang="zh-CN" altLang="en-US" sz="1400" dirty="0">
                <a:latin typeface="+mn-ea"/>
                <a:ea typeface="+mn-ea"/>
              </a:rPr>
              <a:t>文件名</a:t>
            </a:r>
          </a:p>
        </p:txBody>
      </p:sp>
      <p:sp>
        <p:nvSpPr>
          <p:cNvPr id="25" name="文本框 34"/>
          <p:cNvSpPr txBox="1"/>
          <p:nvPr/>
        </p:nvSpPr>
        <p:spPr>
          <a:xfrm>
            <a:off x="700023" y="3698145"/>
            <a:ext cx="1351697" cy="307777"/>
          </a:xfrm>
          <a:prstGeom prst="rect">
            <a:avLst/>
          </a:prstGeom>
          <a:noFill/>
        </p:spPr>
        <p:txBody>
          <a:bodyPr wrap="square" rtlCol="0">
            <a:spAutoFit/>
          </a:bodyPr>
          <a:lstStyle/>
          <a:p>
            <a:pPr algn="ctr"/>
            <a:r>
              <a:rPr kumimoji="1" lang="zh-CN" altLang="en-US" sz="1400">
                <a:latin typeface="+mn-ea"/>
                <a:ea typeface="+mn-ea"/>
              </a:rPr>
              <a:t>用户访问控制</a:t>
            </a:r>
            <a:endParaRPr kumimoji="1" lang="zh-CN" altLang="en-US" sz="1400" dirty="0">
              <a:latin typeface="+mn-ea"/>
              <a:ea typeface="+mn-ea"/>
            </a:endParaRPr>
          </a:p>
        </p:txBody>
      </p:sp>
      <p:sp>
        <p:nvSpPr>
          <p:cNvPr id="26" name="文本框 35"/>
          <p:cNvSpPr txBox="1"/>
          <p:nvPr/>
        </p:nvSpPr>
        <p:spPr>
          <a:xfrm>
            <a:off x="2483768" y="1943313"/>
            <a:ext cx="953232" cy="307777"/>
          </a:xfrm>
          <a:prstGeom prst="rect">
            <a:avLst/>
          </a:prstGeom>
          <a:noFill/>
        </p:spPr>
        <p:txBody>
          <a:bodyPr wrap="square" rtlCol="0">
            <a:spAutoFit/>
          </a:bodyPr>
          <a:lstStyle/>
          <a:p>
            <a:pPr algn="ctr"/>
            <a:r>
              <a:rPr kumimoji="1" lang="zh-CN" altLang="en-US" sz="1400">
                <a:latin typeface="+mn-ea"/>
                <a:ea typeface="+mn-ea"/>
              </a:rPr>
              <a:t>访问方法</a:t>
            </a:r>
            <a:endParaRPr kumimoji="1" lang="zh-CN" altLang="en-US" sz="1400" dirty="0">
              <a:latin typeface="+mn-ea"/>
              <a:ea typeface="+mn-ea"/>
            </a:endParaRPr>
          </a:p>
        </p:txBody>
      </p:sp>
      <p:sp>
        <p:nvSpPr>
          <p:cNvPr id="27" name="文本框 36"/>
          <p:cNvSpPr txBox="1"/>
          <p:nvPr/>
        </p:nvSpPr>
        <p:spPr>
          <a:xfrm>
            <a:off x="2483768" y="2765230"/>
            <a:ext cx="953232" cy="523220"/>
          </a:xfrm>
          <a:prstGeom prst="rect">
            <a:avLst/>
          </a:prstGeom>
          <a:noFill/>
        </p:spPr>
        <p:txBody>
          <a:bodyPr wrap="square" rtlCol="0">
            <a:spAutoFit/>
          </a:bodyPr>
          <a:lstStyle/>
          <a:p>
            <a:pPr algn="ctr"/>
            <a:r>
              <a:rPr kumimoji="1" lang="zh-CN" altLang="en-US" sz="1400">
                <a:latin typeface="+mn-ea"/>
                <a:ea typeface="+mn-ea"/>
              </a:rPr>
              <a:t>文件操作函数</a:t>
            </a:r>
            <a:endParaRPr kumimoji="1" lang="zh-CN" altLang="en-US" sz="1400" dirty="0">
              <a:latin typeface="+mn-ea"/>
              <a:ea typeface="+mn-ea"/>
            </a:endParaRPr>
          </a:p>
        </p:txBody>
      </p:sp>
      <p:sp>
        <p:nvSpPr>
          <p:cNvPr id="28" name="文本框 37"/>
          <p:cNvSpPr txBox="1"/>
          <p:nvPr/>
        </p:nvSpPr>
        <p:spPr>
          <a:xfrm>
            <a:off x="3255133" y="1621436"/>
            <a:ext cx="1172851" cy="307777"/>
          </a:xfrm>
          <a:prstGeom prst="rect">
            <a:avLst/>
          </a:prstGeom>
          <a:noFill/>
        </p:spPr>
        <p:txBody>
          <a:bodyPr wrap="square" rtlCol="0">
            <a:spAutoFit/>
          </a:bodyPr>
          <a:lstStyle/>
          <a:p>
            <a:pPr algn="ctr"/>
            <a:r>
              <a:rPr kumimoji="1" lang="zh-CN" altLang="en-US" sz="1400" dirty="0">
                <a:latin typeface="+mn-ea"/>
                <a:ea typeface="+mn-ea"/>
              </a:rPr>
              <a:t>字符流</a:t>
            </a:r>
            <a:r>
              <a:rPr kumimoji="1" lang="en-US" altLang="zh-CN" sz="1400" dirty="0">
                <a:latin typeface="+mn-ea"/>
                <a:ea typeface="+mn-ea"/>
              </a:rPr>
              <a:t>/</a:t>
            </a:r>
            <a:r>
              <a:rPr kumimoji="1" lang="zh-CN" altLang="en-US" sz="1400" dirty="0">
                <a:latin typeface="+mn-ea"/>
                <a:ea typeface="+mn-ea"/>
              </a:rPr>
              <a:t>记录</a:t>
            </a:r>
          </a:p>
        </p:txBody>
      </p:sp>
      <p:sp>
        <p:nvSpPr>
          <p:cNvPr id="29" name="文本框 38"/>
          <p:cNvSpPr txBox="1"/>
          <p:nvPr/>
        </p:nvSpPr>
        <p:spPr>
          <a:xfrm>
            <a:off x="5016957" y="1426353"/>
            <a:ext cx="1132069" cy="523220"/>
          </a:xfrm>
          <a:prstGeom prst="rect">
            <a:avLst/>
          </a:prstGeom>
          <a:noFill/>
        </p:spPr>
        <p:txBody>
          <a:bodyPr wrap="square" rtlCol="0">
            <a:spAutoFit/>
          </a:bodyPr>
          <a:lstStyle/>
          <a:p>
            <a:pPr algn="ctr"/>
            <a:r>
              <a:rPr kumimoji="1" lang="zh-CN" altLang="en-US" sz="1400" dirty="0">
                <a:latin typeface="+mn-ea"/>
                <a:ea typeface="+mn-ea"/>
              </a:rPr>
              <a:t>内存缓冲区中的物理块</a:t>
            </a:r>
          </a:p>
        </p:txBody>
      </p:sp>
      <p:sp>
        <p:nvSpPr>
          <p:cNvPr id="30" name="文本框 39"/>
          <p:cNvSpPr txBox="1"/>
          <p:nvPr/>
        </p:nvSpPr>
        <p:spPr>
          <a:xfrm>
            <a:off x="6663019" y="1340768"/>
            <a:ext cx="1132069" cy="523220"/>
          </a:xfrm>
          <a:prstGeom prst="rect">
            <a:avLst/>
          </a:prstGeom>
          <a:noFill/>
        </p:spPr>
        <p:txBody>
          <a:bodyPr wrap="square" rtlCol="0">
            <a:spAutoFit/>
          </a:bodyPr>
          <a:lstStyle/>
          <a:p>
            <a:pPr algn="ctr"/>
            <a:r>
              <a:rPr kumimoji="1" lang="zh-CN" altLang="en-US" sz="1400" dirty="0">
                <a:latin typeface="+mn-ea"/>
                <a:ea typeface="+mn-ea"/>
              </a:rPr>
              <a:t>辅存</a:t>
            </a:r>
            <a:r>
              <a:rPr kumimoji="1" lang="en-US" altLang="zh-CN" sz="1400" dirty="0">
                <a:latin typeface="+mn-ea"/>
                <a:ea typeface="+mn-ea"/>
              </a:rPr>
              <a:t>(</a:t>
            </a:r>
            <a:r>
              <a:rPr kumimoji="1" lang="zh-CN" altLang="en-US" sz="1400" dirty="0">
                <a:latin typeface="+mn-ea"/>
                <a:ea typeface="+mn-ea"/>
              </a:rPr>
              <a:t>磁盘</a:t>
            </a:r>
            <a:r>
              <a:rPr kumimoji="1" lang="en-US" altLang="zh-CN" sz="1400" dirty="0">
                <a:latin typeface="+mn-ea"/>
                <a:ea typeface="+mn-ea"/>
              </a:rPr>
              <a:t>)</a:t>
            </a:r>
            <a:r>
              <a:rPr kumimoji="1" lang="zh-CN" altLang="en-US" sz="1400" dirty="0">
                <a:latin typeface="+mn-ea"/>
                <a:ea typeface="+mn-ea"/>
              </a:rPr>
              <a:t>中的物理块</a:t>
            </a:r>
          </a:p>
        </p:txBody>
      </p:sp>
      <p:sp>
        <p:nvSpPr>
          <p:cNvPr id="31" name="文本框 40"/>
          <p:cNvSpPr txBox="1"/>
          <p:nvPr/>
        </p:nvSpPr>
        <p:spPr>
          <a:xfrm>
            <a:off x="4188622" y="1943313"/>
            <a:ext cx="953232" cy="307777"/>
          </a:xfrm>
          <a:prstGeom prst="rect">
            <a:avLst/>
          </a:prstGeom>
          <a:noFill/>
        </p:spPr>
        <p:txBody>
          <a:bodyPr wrap="square" rtlCol="0">
            <a:spAutoFit/>
          </a:bodyPr>
          <a:lstStyle/>
          <a:p>
            <a:pPr algn="ctr"/>
            <a:r>
              <a:rPr kumimoji="1" lang="zh-CN" altLang="en-US" sz="1400">
                <a:latin typeface="+mn-ea"/>
                <a:ea typeface="+mn-ea"/>
              </a:rPr>
              <a:t>组块</a:t>
            </a:r>
            <a:endParaRPr kumimoji="1" lang="zh-CN" altLang="en-US" sz="1400" dirty="0">
              <a:latin typeface="+mn-ea"/>
              <a:ea typeface="+mn-ea"/>
            </a:endParaRPr>
          </a:p>
        </p:txBody>
      </p:sp>
      <p:sp>
        <p:nvSpPr>
          <p:cNvPr id="32" name="文本框 41"/>
          <p:cNvSpPr txBox="1"/>
          <p:nvPr/>
        </p:nvSpPr>
        <p:spPr>
          <a:xfrm>
            <a:off x="5923367" y="1943313"/>
            <a:ext cx="953232" cy="307777"/>
          </a:xfrm>
          <a:prstGeom prst="rect">
            <a:avLst/>
          </a:prstGeom>
          <a:noFill/>
        </p:spPr>
        <p:txBody>
          <a:bodyPr wrap="square" rtlCol="0">
            <a:spAutoFit/>
          </a:bodyPr>
          <a:lstStyle/>
          <a:p>
            <a:pPr algn="ctr"/>
            <a:r>
              <a:rPr kumimoji="1" lang="zh-CN" altLang="en-US" sz="1400" dirty="0">
                <a:latin typeface="+mn-ea"/>
                <a:ea typeface="+mn-ea"/>
              </a:rPr>
              <a:t>磁盘调度</a:t>
            </a:r>
          </a:p>
        </p:txBody>
      </p:sp>
      <p:sp>
        <p:nvSpPr>
          <p:cNvPr id="33" name="文本框 42"/>
          <p:cNvSpPr txBox="1"/>
          <p:nvPr/>
        </p:nvSpPr>
        <p:spPr>
          <a:xfrm>
            <a:off x="7723224" y="2826099"/>
            <a:ext cx="953232" cy="523220"/>
          </a:xfrm>
          <a:prstGeom prst="rect">
            <a:avLst/>
          </a:prstGeom>
          <a:noFill/>
        </p:spPr>
        <p:txBody>
          <a:bodyPr wrap="square" rtlCol="0">
            <a:spAutoFit/>
          </a:bodyPr>
          <a:lstStyle/>
          <a:p>
            <a:pPr algn="ctr"/>
            <a:r>
              <a:rPr kumimoji="1" lang="zh-CN" altLang="en-US" sz="1400">
                <a:latin typeface="+mn-ea"/>
                <a:ea typeface="+mn-ea"/>
              </a:rPr>
              <a:t>空闲空间管理</a:t>
            </a:r>
            <a:endParaRPr kumimoji="1" lang="zh-CN" altLang="en-US" sz="1400" dirty="0">
              <a:latin typeface="+mn-ea"/>
              <a:ea typeface="+mn-ea"/>
            </a:endParaRPr>
          </a:p>
        </p:txBody>
      </p:sp>
      <p:sp>
        <p:nvSpPr>
          <p:cNvPr id="34" name="文本框 43"/>
          <p:cNvSpPr txBox="1"/>
          <p:nvPr/>
        </p:nvSpPr>
        <p:spPr>
          <a:xfrm>
            <a:off x="5940152" y="2796535"/>
            <a:ext cx="953232" cy="307777"/>
          </a:xfrm>
          <a:prstGeom prst="rect">
            <a:avLst/>
          </a:prstGeom>
          <a:noFill/>
        </p:spPr>
        <p:txBody>
          <a:bodyPr wrap="square" rtlCol="0">
            <a:spAutoFit/>
          </a:bodyPr>
          <a:lstStyle/>
          <a:p>
            <a:pPr algn="ctr"/>
            <a:r>
              <a:rPr kumimoji="1" lang="en-US" altLang="zh-CN" sz="1400" dirty="0">
                <a:latin typeface="+mn-ea"/>
                <a:ea typeface="+mn-ea"/>
              </a:rPr>
              <a:t>I/O</a:t>
            </a:r>
            <a:endParaRPr kumimoji="1" lang="zh-CN" altLang="en-US" sz="1400" dirty="0">
              <a:latin typeface="+mn-ea"/>
              <a:ea typeface="+mn-ea"/>
            </a:endParaRPr>
          </a:p>
        </p:txBody>
      </p:sp>
      <p:cxnSp>
        <p:nvCxnSpPr>
          <p:cNvPr id="35" name="直线箭头连接符 31"/>
          <p:cNvCxnSpPr>
            <a:stCxn id="23" idx="2"/>
          </p:cNvCxnSpPr>
          <p:nvPr/>
        </p:nvCxnSpPr>
        <p:spPr>
          <a:xfrm flipH="1">
            <a:off x="1374453" y="2261830"/>
            <a:ext cx="1" cy="34050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45"/>
          <p:cNvCxnSpPr>
            <a:stCxn id="25" idx="0"/>
            <a:endCxn id="24" idx="2"/>
          </p:cNvCxnSpPr>
          <p:nvPr/>
        </p:nvCxnSpPr>
        <p:spPr>
          <a:xfrm flipV="1">
            <a:off x="1375872" y="3395486"/>
            <a:ext cx="336" cy="3026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47"/>
          <p:cNvCxnSpPr>
            <a:stCxn id="26" idx="2"/>
          </p:cNvCxnSpPr>
          <p:nvPr/>
        </p:nvCxnSpPr>
        <p:spPr>
          <a:xfrm>
            <a:off x="2960384" y="2251090"/>
            <a:ext cx="0" cy="3512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50"/>
          <p:cNvCxnSpPr>
            <a:stCxn id="31" idx="2"/>
          </p:cNvCxnSpPr>
          <p:nvPr/>
        </p:nvCxnSpPr>
        <p:spPr>
          <a:xfrm flipH="1">
            <a:off x="4661006" y="2251090"/>
            <a:ext cx="4232" cy="3512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53"/>
          <p:cNvCxnSpPr>
            <a:stCxn id="32" idx="2"/>
          </p:cNvCxnSpPr>
          <p:nvPr/>
        </p:nvCxnSpPr>
        <p:spPr>
          <a:xfrm flipH="1">
            <a:off x="6398137" y="2251090"/>
            <a:ext cx="1846" cy="3512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57"/>
          <p:cNvSpPr txBox="1"/>
          <p:nvPr/>
        </p:nvSpPr>
        <p:spPr>
          <a:xfrm>
            <a:off x="5940152" y="3363728"/>
            <a:ext cx="953232" cy="307777"/>
          </a:xfrm>
          <a:prstGeom prst="rect">
            <a:avLst/>
          </a:prstGeom>
          <a:noFill/>
        </p:spPr>
        <p:txBody>
          <a:bodyPr wrap="square" rtlCol="0">
            <a:spAutoFit/>
          </a:bodyPr>
          <a:lstStyle/>
          <a:p>
            <a:pPr algn="ctr"/>
            <a:r>
              <a:rPr kumimoji="1" lang="zh-CN" altLang="en-US" sz="1400" dirty="0">
                <a:latin typeface="+mn-ea"/>
                <a:ea typeface="+mn-ea"/>
              </a:rPr>
              <a:t>文件分配</a:t>
            </a:r>
          </a:p>
        </p:txBody>
      </p:sp>
      <p:cxnSp>
        <p:nvCxnSpPr>
          <p:cNvPr id="41" name="直线箭头连接符 56"/>
          <p:cNvCxnSpPr/>
          <p:nvPr/>
        </p:nvCxnSpPr>
        <p:spPr>
          <a:xfrm>
            <a:off x="179512" y="4031545"/>
            <a:ext cx="393710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59"/>
          <p:cNvCxnSpPr/>
          <p:nvPr/>
        </p:nvCxnSpPr>
        <p:spPr>
          <a:xfrm flipV="1">
            <a:off x="3591328" y="4103553"/>
            <a:ext cx="5021415" cy="43409"/>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文本框 64"/>
          <p:cNvSpPr txBox="1"/>
          <p:nvPr/>
        </p:nvSpPr>
        <p:spPr>
          <a:xfrm>
            <a:off x="923828" y="4146962"/>
            <a:ext cx="2036556" cy="338554"/>
          </a:xfrm>
          <a:prstGeom prst="rect">
            <a:avLst/>
          </a:prstGeom>
          <a:solidFill>
            <a:schemeClr val="accent1"/>
          </a:solidFill>
        </p:spPr>
        <p:txBody>
          <a:bodyPr wrap="square" rtlCol="0">
            <a:spAutoFit/>
          </a:bodyPr>
          <a:lstStyle/>
          <a:p>
            <a:pPr algn="ctr"/>
            <a:r>
              <a:rPr kumimoji="1" lang="zh-CN" altLang="en-US" sz="1600" b="1" dirty="0">
                <a:latin typeface="+mn-ea"/>
                <a:ea typeface="+mn-ea"/>
              </a:rPr>
              <a:t>文件系统关注的问题</a:t>
            </a:r>
          </a:p>
        </p:txBody>
      </p:sp>
      <p:sp>
        <p:nvSpPr>
          <p:cNvPr id="44" name="文本框 65"/>
          <p:cNvSpPr txBox="1"/>
          <p:nvPr/>
        </p:nvSpPr>
        <p:spPr>
          <a:xfrm>
            <a:off x="5644741" y="4194756"/>
            <a:ext cx="2036556" cy="338554"/>
          </a:xfrm>
          <a:prstGeom prst="rect">
            <a:avLst/>
          </a:prstGeom>
          <a:solidFill>
            <a:schemeClr val="accent2">
              <a:lumMod val="40000"/>
              <a:lumOff val="60000"/>
            </a:schemeClr>
          </a:solidFill>
        </p:spPr>
        <p:txBody>
          <a:bodyPr wrap="square" rtlCol="0">
            <a:spAutoFit/>
          </a:bodyPr>
          <a:lstStyle/>
          <a:p>
            <a:pPr algn="ctr"/>
            <a:r>
              <a:rPr kumimoji="1" lang="zh-CN" altLang="en-US" sz="1600" b="1" dirty="0">
                <a:latin typeface="+mn-ea"/>
                <a:ea typeface="+mn-ea"/>
              </a:rPr>
              <a:t>操作系统关注的问题</a:t>
            </a:r>
          </a:p>
        </p:txBody>
      </p:sp>
      <p:cxnSp>
        <p:nvCxnSpPr>
          <p:cNvPr id="45" name="直线箭头连接符 67"/>
          <p:cNvCxnSpPr>
            <a:stCxn id="40" idx="0"/>
            <a:endCxn id="34" idx="2"/>
          </p:cNvCxnSpPr>
          <p:nvPr/>
        </p:nvCxnSpPr>
        <p:spPr>
          <a:xfrm flipV="1">
            <a:off x="6416768" y="3104312"/>
            <a:ext cx="0" cy="259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itle 1"/>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a:t>5.1 </a:t>
            </a:r>
            <a:r>
              <a:rPr lang="zh-CN" altLang="en-US" kern="0"/>
              <a:t>概述</a:t>
            </a:r>
            <a:endParaRPr lang="en-US" kern="0" dirty="0"/>
          </a:p>
        </p:txBody>
      </p:sp>
      <p:sp>
        <p:nvSpPr>
          <p:cNvPr id="47" name="文本框 32"/>
          <p:cNvSpPr txBox="1"/>
          <p:nvPr/>
        </p:nvSpPr>
        <p:spPr>
          <a:xfrm>
            <a:off x="1620764" y="1628800"/>
            <a:ext cx="953232" cy="307777"/>
          </a:xfrm>
          <a:prstGeom prst="rect">
            <a:avLst/>
          </a:prstGeom>
          <a:noFill/>
        </p:spPr>
        <p:txBody>
          <a:bodyPr wrap="square" rtlCol="0">
            <a:spAutoFit/>
          </a:bodyPr>
          <a:lstStyle/>
          <a:p>
            <a:pPr algn="ctr"/>
            <a:r>
              <a:rPr kumimoji="1" lang="zh-CN" altLang="en-US" sz="1400" b="1" dirty="0">
                <a:solidFill>
                  <a:srgbClr val="FF0000"/>
                </a:solidFill>
                <a:latin typeface="+mn-ea"/>
                <a:ea typeface="+mn-ea"/>
              </a:rPr>
              <a:t>文件组织</a:t>
            </a:r>
          </a:p>
        </p:txBody>
      </p:sp>
    </p:spTree>
    <p:extLst>
      <p:ext uri="{BB962C8B-B14F-4D97-AF65-F5344CB8AC3E}">
        <p14:creationId xmlns:p14="http://schemas.microsoft.com/office/powerpoint/2010/main" val="308297791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xmlns:p14="http://schemas.microsoft.com/office/powerpoint/2010/mai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836712"/>
            <a:ext cx="8534400" cy="5411688"/>
          </a:xfrm>
        </p:spPr>
        <p:txBody>
          <a:bodyPr>
            <a:normAutofit/>
          </a:bodyPr>
          <a:lstStyle/>
          <a:p>
            <a:pPr>
              <a:lnSpc>
                <a:spcPct val="125000"/>
              </a:lnSpc>
            </a:pPr>
            <a:r>
              <a:rPr lang="zh-CN" altLang="en-US" dirty="0"/>
              <a:t>文件组织</a:t>
            </a:r>
            <a:r>
              <a:rPr lang="en-US" dirty="0"/>
              <a:t> </a:t>
            </a:r>
            <a:r>
              <a:rPr lang="zh-CN" altLang="en-US" dirty="0"/>
              <a:t>（</a:t>
            </a:r>
            <a:r>
              <a:rPr lang="en-US" altLang="zh-CN" dirty="0"/>
              <a:t>file  organization</a:t>
            </a:r>
            <a:r>
              <a:rPr lang="zh-CN" altLang="en-US" dirty="0"/>
              <a:t>）</a:t>
            </a:r>
            <a:endParaRPr lang="en-US" altLang="zh-CN" dirty="0"/>
          </a:p>
          <a:p>
            <a:pPr lvl="1">
              <a:lnSpc>
                <a:spcPct val="125000"/>
              </a:lnSpc>
            </a:pPr>
            <a:r>
              <a:rPr lang="zh-CN" altLang="en-US" dirty="0">
                <a:latin typeface="+mn-lt"/>
                <a:ea typeface="+mn-ea"/>
              </a:rPr>
              <a:t>指文件中记录的逻辑结构，由用户访问记录的方式确定</a:t>
            </a:r>
            <a:endParaRPr lang="en-US" dirty="0">
              <a:latin typeface="+mn-lt"/>
              <a:ea typeface="+mn-ea"/>
            </a:endParaRPr>
          </a:p>
          <a:p>
            <a:pPr>
              <a:lnSpc>
                <a:spcPct val="125000"/>
              </a:lnSpc>
            </a:pPr>
            <a:r>
              <a:rPr lang="zh-CN" altLang="en-US" dirty="0"/>
              <a:t>选择文件组织的</a:t>
            </a:r>
            <a:r>
              <a:rPr lang="en-US" altLang="zh-CN" dirty="0"/>
              <a:t>5</a:t>
            </a:r>
            <a:r>
              <a:rPr lang="zh-CN" altLang="en-US" dirty="0"/>
              <a:t>个重要原则</a:t>
            </a:r>
            <a:r>
              <a:rPr lang="en-US" dirty="0"/>
              <a:t>:</a:t>
            </a:r>
          </a:p>
          <a:p>
            <a:pPr marL="1143000" lvl="1" indent="-285750">
              <a:lnSpc>
                <a:spcPct val="125000"/>
              </a:lnSpc>
            </a:pPr>
            <a:r>
              <a:rPr lang="zh-CN" altLang="en-US" dirty="0">
                <a:latin typeface="+mn-lt"/>
                <a:ea typeface="+mn-ea"/>
              </a:rPr>
              <a:t>快速访问</a:t>
            </a:r>
            <a:endParaRPr lang="en-US" dirty="0">
              <a:latin typeface="+mn-lt"/>
              <a:ea typeface="+mn-ea"/>
            </a:endParaRPr>
          </a:p>
          <a:p>
            <a:pPr marL="1143000" lvl="1" indent="-285750">
              <a:lnSpc>
                <a:spcPct val="125000"/>
              </a:lnSpc>
            </a:pPr>
            <a:r>
              <a:rPr lang="zh-CN" altLang="en-US" dirty="0">
                <a:latin typeface="+mn-lt"/>
                <a:ea typeface="+mn-ea"/>
              </a:rPr>
              <a:t>易于修改</a:t>
            </a:r>
            <a:endParaRPr lang="en-US" dirty="0">
              <a:latin typeface="+mn-lt"/>
              <a:ea typeface="+mn-ea"/>
            </a:endParaRPr>
          </a:p>
          <a:p>
            <a:pPr marL="1143000" lvl="1" indent="-285750">
              <a:lnSpc>
                <a:spcPct val="125000"/>
              </a:lnSpc>
            </a:pPr>
            <a:r>
              <a:rPr lang="zh-CN" altLang="en-US" dirty="0">
                <a:latin typeface="+mn-lt"/>
                <a:ea typeface="+mn-ea"/>
              </a:rPr>
              <a:t>节约存储空间</a:t>
            </a:r>
            <a:endParaRPr lang="en-US" dirty="0">
              <a:latin typeface="+mn-lt"/>
              <a:ea typeface="+mn-ea"/>
            </a:endParaRPr>
          </a:p>
          <a:p>
            <a:pPr marL="1143000" lvl="1" indent="-285750">
              <a:lnSpc>
                <a:spcPct val="125000"/>
              </a:lnSpc>
            </a:pPr>
            <a:r>
              <a:rPr lang="zh-CN" altLang="en-US" dirty="0">
                <a:latin typeface="+mn-lt"/>
                <a:ea typeface="+mn-ea"/>
              </a:rPr>
              <a:t>维护简单</a:t>
            </a:r>
            <a:endParaRPr lang="en-US" dirty="0">
              <a:latin typeface="+mn-lt"/>
              <a:ea typeface="+mn-ea"/>
            </a:endParaRPr>
          </a:p>
          <a:p>
            <a:pPr marL="1143000" lvl="1" indent="-285750">
              <a:lnSpc>
                <a:spcPct val="125000"/>
              </a:lnSpc>
            </a:pPr>
            <a:r>
              <a:rPr lang="zh-CN" altLang="en-US" dirty="0">
                <a:latin typeface="+mn-lt"/>
                <a:ea typeface="+mn-ea"/>
              </a:rPr>
              <a:t>可靠性</a:t>
            </a:r>
            <a:endParaRPr lang="en-US" dirty="0">
              <a:latin typeface="+mn-lt"/>
              <a:ea typeface="+mn-ea"/>
            </a:endParaRPr>
          </a:p>
          <a:p>
            <a:pPr>
              <a:lnSpc>
                <a:spcPct val="125000"/>
              </a:lnSpc>
            </a:pPr>
            <a:r>
              <a:rPr lang="zh-CN" altLang="en-US" dirty="0"/>
              <a:t>原则的优先级取决于使用文件的应用程序</a:t>
            </a:r>
            <a:endParaRPr lang="en-US" dirty="0"/>
          </a:p>
        </p:txBody>
      </p:sp>
      <p:pic>
        <p:nvPicPr>
          <p:cNvPr id="4" name="Picture 3"/>
          <p:cNvPicPr>
            <a:picLocks noChangeAspect="1"/>
          </p:cNvPicPr>
          <p:nvPr/>
        </p:nvPicPr>
        <p:blipFill>
          <a:blip r:embed="rId3"/>
          <a:stretch>
            <a:fillRect/>
          </a:stretch>
        </p:blipFill>
        <p:spPr>
          <a:xfrm>
            <a:off x="7164288" y="5418889"/>
            <a:ext cx="1905000" cy="1322479"/>
          </a:xfrm>
          <a:prstGeom prst="rect">
            <a:avLst/>
          </a:prstGeom>
        </p:spPr>
      </p:pic>
      <p:sp>
        <p:nvSpPr>
          <p:cNvPr id="6" name="Title 1"/>
          <p:cNvSpPr>
            <a:spLocks noGrp="1"/>
          </p:cNvSpPr>
          <p:nvPr>
            <p:ph type="title"/>
          </p:nvPr>
        </p:nvSpPr>
        <p:spPr>
          <a:xfrm>
            <a:off x="838200" y="228600"/>
            <a:ext cx="7162800" cy="563563"/>
          </a:xfrm>
        </p:spPr>
        <p:txBody>
          <a:bodyPr/>
          <a:lstStyle/>
          <a:p>
            <a:pPr algn="ctr"/>
            <a:r>
              <a:rPr lang="en-US" altLang="zh-CN" dirty="0"/>
              <a:t>5.2 </a:t>
            </a:r>
            <a:r>
              <a:rPr lang="zh-CN" altLang="en-US" dirty="0"/>
              <a:t>文件组织和访问</a:t>
            </a:r>
            <a:endParaRPr lang="en-US" dirty="0"/>
          </a:p>
        </p:txBody>
      </p:sp>
    </p:spTree>
    <p:extLst>
      <p:ext uri="{BB962C8B-B14F-4D97-AF65-F5344CB8AC3E}">
        <p14:creationId xmlns:p14="http://schemas.microsoft.com/office/powerpoint/2010/main" val="2922483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651224603"/>
              </p:ext>
            </p:extLst>
          </p:nvPr>
        </p:nvGraphicFramePr>
        <p:xfrm>
          <a:off x="755576" y="1196752"/>
          <a:ext cx="7560840" cy="4752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a:t>5.2 </a:t>
            </a:r>
            <a:r>
              <a:rPr lang="zh-CN" altLang="en-US" kern="0"/>
              <a:t>文件组织和访问</a:t>
            </a:r>
            <a:endParaRPr lang="en-US" kern="0" dirty="0"/>
          </a:p>
        </p:txBody>
      </p:sp>
    </p:spTree>
    <p:extLst>
      <p:ext uri="{BB962C8B-B14F-4D97-AF65-F5344CB8AC3E}">
        <p14:creationId xmlns:p14="http://schemas.microsoft.com/office/powerpoint/2010/main" val="799034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0"/>
            <a:ext cx="3657600" cy="1098332"/>
          </a:xfrm>
        </p:spPr>
        <p:txBody>
          <a:bodyPr/>
          <a:lstStyle/>
          <a:p>
            <a:r>
              <a:rPr lang="zh-CN" altLang="en-US" sz="4800" dirty="0"/>
              <a:t>堆</a:t>
            </a:r>
            <a:endParaRPr lang="en-US" sz="4800" dirty="0"/>
          </a:p>
        </p:txBody>
      </p:sp>
      <p:sp>
        <p:nvSpPr>
          <p:cNvPr id="3" name="Content Placeholder 2"/>
          <p:cNvSpPr>
            <a:spLocks noGrp="1"/>
          </p:cNvSpPr>
          <p:nvPr>
            <p:ph idx="1"/>
          </p:nvPr>
        </p:nvSpPr>
        <p:spPr>
          <a:xfrm>
            <a:off x="19040" y="836712"/>
            <a:ext cx="4826924" cy="4176464"/>
          </a:xfrm>
        </p:spPr>
        <p:txBody>
          <a:bodyPr>
            <a:normAutofit/>
          </a:bodyPr>
          <a:lstStyle/>
          <a:p>
            <a:pPr>
              <a:lnSpc>
                <a:spcPct val="145000"/>
              </a:lnSpc>
            </a:pPr>
            <a:r>
              <a:rPr lang="zh-CN" altLang="en-US" sz="2800" dirty="0">
                <a:latin typeface="+mn-ea"/>
              </a:rPr>
              <a:t>堆文件</a:t>
            </a:r>
            <a:endParaRPr lang="en-US" altLang="zh-CN" sz="2800" dirty="0">
              <a:latin typeface="+mn-ea"/>
            </a:endParaRPr>
          </a:p>
          <a:p>
            <a:pPr marL="857250" indent="-457200">
              <a:lnSpc>
                <a:spcPct val="145000"/>
              </a:lnSpc>
              <a:buClr>
                <a:srgbClr val="FF0000"/>
              </a:buClr>
              <a:buSzPct val="80000"/>
              <a:buFont typeface="Wingdings" panose="05000000000000000000" pitchFamily="2" charset="2"/>
              <a:buChar char="n"/>
            </a:pPr>
            <a:r>
              <a:rPr lang="zh-CN" altLang="en-US" sz="2400" b="0" dirty="0">
                <a:solidFill>
                  <a:schemeClr val="tx1"/>
                </a:solidFill>
                <a:latin typeface="+mn-ea"/>
              </a:rPr>
              <a:t>最简单的文件组织形式</a:t>
            </a:r>
            <a:endParaRPr lang="en-US" sz="2400" b="0" dirty="0">
              <a:solidFill>
                <a:schemeClr val="tx1"/>
              </a:solidFill>
              <a:latin typeface="+mn-ea"/>
            </a:endParaRPr>
          </a:p>
          <a:p>
            <a:pPr marL="857250" indent="-457200">
              <a:lnSpc>
                <a:spcPct val="145000"/>
              </a:lnSpc>
              <a:buClr>
                <a:srgbClr val="FF0000"/>
              </a:buClr>
              <a:buSzPct val="80000"/>
              <a:buFont typeface="Wingdings" panose="05000000000000000000" pitchFamily="2" charset="2"/>
              <a:buChar char="n"/>
            </a:pPr>
            <a:r>
              <a:rPr lang="zh-CN" altLang="en-US" sz="2400" b="0" dirty="0">
                <a:solidFill>
                  <a:schemeClr val="tx1"/>
                </a:solidFill>
                <a:latin typeface="+mn-ea"/>
              </a:rPr>
              <a:t>按照到达的顺序收集数据</a:t>
            </a:r>
            <a:endParaRPr lang="en-US" sz="2400" b="0" dirty="0">
              <a:solidFill>
                <a:schemeClr val="tx1"/>
              </a:solidFill>
              <a:latin typeface="+mn-ea"/>
            </a:endParaRPr>
          </a:p>
          <a:p>
            <a:pPr marL="857250" indent="-457200">
              <a:lnSpc>
                <a:spcPct val="145000"/>
              </a:lnSpc>
              <a:buClr>
                <a:srgbClr val="FF0000"/>
              </a:buClr>
              <a:buSzPct val="80000"/>
              <a:buFont typeface="Wingdings" panose="05000000000000000000" pitchFamily="2" charset="2"/>
              <a:buChar char="n"/>
            </a:pPr>
            <a:r>
              <a:rPr lang="zh-CN" altLang="en-US" sz="2400" b="0" dirty="0">
                <a:solidFill>
                  <a:schemeClr val="tx1"/>
                </a:solidFill>
                <a:latin typeface="+mn-ea"/>
              </a:rPr>
              <a:t>每条记录由一串数据组成</a:t>
            </a:r>
            <a:endParaRPr lang="en-US" sz="2400" b="0" dirty="0">
              <a:solidFill>
                <a:schemeClr val="tx1"/>
              </a:solidFill>
              <a:latin typeface="+mn-ea"/>
            </a:endParaRPr>
          </a:p>
          <a:p>
            <a:pPr marL="857250" indent="-457200">
              <a:lnSpc>
                <a:spcPct val="145000"/>
              </a:lnSpc>
              <a:buClr>
                <a:srgbClr val="FF0000"/>
              </a:buClr>
              <a:buSzPct val="80000"/>
              <a:buFont typeface="Wingdings" panose="05000000000000000000" pitchFamily="2" charset="2"/>
              <a:buChar char="n"/>
            </a:pPr>
            <a:r>
              <a:rPr lang="zh-CN" altLang="en-US" sz="2400" b="0" dirty="0">
                <a:solidFill>
                  <a:schemeClr val="tx1"/>
                </a:solidFill>
                <a:latin typeface="+mn-ea"/>
              </a:rPr>
              <a:t>目的是积累大量数据并保存</a:t>
            </a:r>
            <a:endParaRPr lang="en-US" sz="2400" b="0" dirty="0">
              <a:solidFill>
                <a:schemeClr val="tx1"/>
              </a:solidFill>
              <a:latin typeface="+mn-ea"/>
            </a:endParaRPr>
          </a:p>
          <a:p>
            <a:pPr marL="857250" indent="-457200">
              <a:lnSpc>
                <a:spcPct val="145000"/>
              </a:lnSpc>
              <a:buClr>
                <a:srgbClr val="FF0000"/>
              </a:buClr>
              <a:buSzPct val="80000"/>
              <a:buFont typeface="Wingdings" panose="05000000000000000000" pitchFamily="2" charset="2"/>
              <a:buChar char="n"/>
            </a:pPr>
            <a:r>
              <a:rPr lang="zh-CN" altLang="en-US" sz="2400" b="0" dirty="0">
                <a:solidFill>
                  <a:schemeClr val="tx1"/>
                </a:solidFill>
                <a:latin typeface="+mn-ea"/>
              </a:rPr>
              <a:t>通过穷举查找方法检索记录</a:t>
            </a:r>
            <a:endParaRPr lang="en-US" sz="2400" b="0" dirty="0">
              <a:solidFill>
                <a:schemeClr val="tx1"/>
              </a:solidFill>
              <a:latin typeface="+mn-ea"/>
            </a:endParaRPr>
          </a:p>
        </p:txBody>
      </p:sp>
      <p:sp>
        <p:nvSpPr>
          <p:cNvPr id="7" name="Title 1"/>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dirty="0"/>
              <a:t>5.2 </a:t>
            </a:r>
            <a:r>
              <a:rPr lang="zh-CN" altLang="en-US" kern="0" dirty="0"/>
              <a:t>文件组织和访问</a:t>
            </a:r>
            <a:endParaRPr lang="en-US" kern="0" dirty="0"/>
          </a:p>
        </p:txBody>
      </p:sp>
      <p:pic>
        <p:nvPicPr>
          <p:cNvPr id="3573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672" y="1484784"/>
            <a:ext cx="3733800" cy="356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940152" y="5169966"/>
            <a:ext cx="1944216" cy="923330"/>
          </a:xfrm>
          <a:prstGeom prst="rect">
            <a:avLst/>
          </a:prstGeom>
          <a:noFill/>
        </p:spPr>
        <p:txBody>
          <a:bodyPr wrap="square" rtlCol="0">
            <a:spAutoFit/>
          </a:bodyPr>
          <a:lstStyle/>
          <a:p>
            <a:r>
              <a:rPr lang="zh-CN" altLang="en-US" dirty="0">
                <a:latin typeface="+mn-ea"/>
                <a:ea typeface="+mn-ea"/>
              </a:rPr>
              <a:t>变长记录</a:t>
            </a:r>
            <a:endParaRPr lang="en-US" altLang="zh-CN" dirty="0">
              <a:latin typeface="+mn-ea"/>
              <a:ea typeface="+mn-ea"/>
            </a:endParaRPr>
          </a:p>
          <a:p>
            <a:r>
              <a:rPr lang="zh-CN" altLang="en-US" dirty="0">
                <a:latin typeface="+mn-ea"/>
                <a:ea typeface="+mn-ea"/>
              </a:rPr>
              <a:t>可变域集</a:t>
            </a:r>
            <a:endParaRPr lang="en-US" altLang="zh-CN" dirty="0">
              <a:latin typeface="+mn-ea"/>
              <a:ea typeface="+mn-ea"/>
            </a:endParaRPr>
          </a:p>
          <a:p>
            <a:r>
              <a:rPr lang="zh-CN" altLang="en-US" dirty="0">
                <a:latin typeface="+mn-ea"/>
                <a:ea typeface="+mn-ea"/>
              </a:rPr>
              <a:t>按时间先后排序</a:t>
            </a:r>
          </a:p>
        </p:txBody>
      </p:sp>
    </p:spTree>
    <p:extLst>
      <p:ext uri="{BB962C8B-B14F-4D97-AF65-F5344CB8AC3E}">
        <p14:creationId xmlns:p14="http://schemas.microsoft.com/office/powerpoint/2010/main" val="141065659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3352800" cy="1219200"/>
          </a:xfrm>
        </p:spPr>
        <p:txBody>
          <a:bodyPr/>
          <a:lstStyle/>
          <a:p>
            <a:pPr algn="ctr"/>
            <a:r>
              <a:rPr lang="zh-CN" altLang="en-US" dirty="0"/>
              <a:t>顺序文件</a:t>
            </a:r>
            <a:endParaRPr lang="en-US" dirty="0"/>
          </a:p>
        </p:txBody>
      </p:sp>
      <p:sp>
        <p:nvSpPr>
          <p:cNvPr id="6" name="Title 1"/>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dirty="0"/>
              <a:t>5.2 </a:t>
            </a:r>
            <a:r>
              <a:rPr lang="zh-CN" altLang="en-US" kern="0" dirty="0"/>
              <a:t>文件组织和访问</a:t>
            </a:r>
            <a:endParaRPr lang="en-US" kern="0" dirty="0"/>
          </a:p>
        </p:txBody>
      </p:sp>
      <p:sp>
        <p:nvSpPr>
          <p:cNvPr id="7" name="Content Placeholder 2"/>
          <p:cNvSpPr txBox="1">
            <a:spLocks/>
          </p:cNvSpPr>
          <p:nvPr/>
        </p:nvSpPr>
        <p:spPr bwMode="auto">
          <a:xfrm>
            <a:off x="0" y="792162"/>
            <a:ext cx="4826924" cy="508510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85000" lnSpcReduction="10000"/>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kern="0" dirty="0">
                <a:latin typeface="+mn-ea"/>
              </a:rPr>
              <a:t>顺序文件</a:t>
            </a:r>
            <a:endParaRPr lang="en-US" altLang="zh-CN" sz="2800" kern="0" dirty="0">
              <a:latin typeface="+mn-ea"/>
            </a:endParaRP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最常见的文件组织形式</a:t>
            </a:r>
            <a:endParaRPr lang="en-US" altLang="zh-CN" sz="2400" b="0" kern="0" dirty="0">
              <a:solidFill>
                <a:schemeClr val="tx1"/>
              </a:solidFill>
              <a:latin typeface="+mn-ea"/>
            </a:endParaRP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ea typeface="+mn-ea"/>
              </a:rPr>
              <a:t>记录有固定的格式；</a:t>
            </a:r>
            <a:endParaRPr lang="en-US" altLang="zh-CN" sz="2400" b="0" kern="0" dirty="0">
              <a:solidFill>
                <a:schemeClr val="tx1"/>
              </a:solidFill>
              <a:latin typeface="+mn-ea"/>
              <a:ea typeface="+mn-ea"/>
            </a:endParaRP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ea typeface="+mn-ea"/>
              </a:rPr>
              <a:t>所有记录的长度都相同</a:t>
            </a:r>
            <a:r>
              <a:rPr lang="zh-CN" altLang="en-US" sz="2400" b="0" kern="0" dirty="0">
                <a:solidFill>
                  <a:schemeClr val="tx1"/>
                </a:solidFill>
                <a:latin typeface="+mn-ea"/>
              </a:rPr>
              <a:t>：</a:t>
            </a:r>
            <a:r>
              <a:rPr lang="zh-CN" altLang="en-US" sz="2400" b="0" kern="0" dirty="0">
                <a:solidFill>
                  <a:schemeClr val="tx1"/>
                </a:solidFill>
                <a:latin typeface="+mn-ea"/>
                <a:ea typeface="+mn-ea"/>
              </a:rPr>
              <a:t>每个域的位置、长度等相同；</a:t>
            </a:r>
            <a:endParaRPr lang="en-US" altLang="zh-CN" sz="2400" b="0" kern="0" dirty="0">
              <a:solidFill>
                <a:schemeClr val="tx1"/>
              </a:solidFill>
              <a:latin typeface="+mn-ea"/>
              <a:ea typeface="+mn-ea"/>
            </a:endParaRP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ea typeface="+mn-ea"/>
              </a:rPr>
              <a:t>每个记录中有一个关键域，唯一标识这个记录</a:t>
            </a:r>
            <a:endParaRPr lang="en-US" altLang="zh-CN" sz="2400" b="0" kern="0" dirty="0">
              <a:solidFill>
                <a:schemeClr val="tx1"/>
              </a:solidFill>
              <a:latin typeface="+mn-ea"/>
              <a:ea typeface="+mn-ea"/>
            </a:endParaRP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ea typeface="+mn-ea"/>
              </a:rPr>
              <a:t>记录按照关键域存储和排序</a:t>
            </a:r>
            <a:endParaRPr lang="en-US" altLang="zh-CN" sz="2400" b="0" kern="0" dirty="0">
              <a:solidFill>
                <a:schemeClr val="tx1"/>
              </a:solidFill>
              <a:latin typeface="+mn-ea"/>
              <a:ea typeface="+mn-ea"/>
            </a:endParaRP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通常用于批处理应用中</a:t>
            </a: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可以很容易地存储在磁盘和磁带</a:t>
            </a:r>
            <a:endParaRPr lang="en-US" altLang="zh-CN" sz="2400" b="0" kern="0" dirty="0">
              <a:solidFill>
                <a:schemeClr val="tx1"/>
              </a:solidFill>
              <a:latin typeface="+mn-ea"/>
            </a:endParaRPr>
          </a:p>
          <a:p>
            <a:pPr marL="800100" lvl="1" indent="-342900">
              <a:spcBef>
                <a:spcPct val="15000"/>
              </a:spcBef>
              <a:spcAft>
                <a:spcPct val="10000"/>
              </a:spcAft>
              <a:buFont typeface="Wingdings" charset="2"/>
              <a:buChar char="Ø"/>
            </a:pPr>
            <a:endParaRPr lang="zh-CN" altLang="en-US" sz="2000" dirty="0">
              <a:latin typeface="+mn-ea"/>
            </a:endParaRPr>
          </a:p>
          <a:p>
            <a:pPr marL="857250" indent="-457200">
              <a:lnSpc>
                <a:spcPct val="145000"/>
              </a:lnSpc>
              <a:buClr>
                <a:srgbClr val="FF0000"/>
              </a:buClr>
              <a:buSzPct val="80000"/>
              <a:buFont typeface="Wingdings" pitchFamily="2" charset="2"/>
              <a:buChar char="n"/>
            </a:pPr>
            <a:endParaRPr lang="zh-CN" altLang="en-US" sz="2400" b="0" kern="0" dirty="0">
              <a:solidFill>
                <a:schemeClr val="tx1"/>
              </a:solidFill>
              <a:latin typeface="+mn-ea"/>
            </a:endParaRPr>
          </a:p>
          <a:p>
            <a:pPr marL="857250" indent="-457200">
              <a:lnSpc>
                <a:spcPct val="145000"/>
              </a:lnSpc>
              <a:buClr>
                <a:srgbClr val="FF0000"/>
              </a:buClr>
              <a:buSzPct val="80000"/>
              <a:buFont typeface="Wingdings" pitchFamily="2" charset="2"/>
              <a:buChar char="n"/>
            </a:pPr>
            <a:endParaRPr lang="en-US" sz="2400" b="0" kern="0" dirty="0">
              <a:solidFill>
                <a:schemeClr val="tx1"/>
              </a:solidFill>
              <a:latin typeface="+mn-ea"/>
            </a:endParaRPr>
          </a:p>
        </p:txBody>
      </p:sp>
      <p:pic>
        <p:nvPicPr>
          <p:cNvPr id="3584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597" y="1052736"/>
            <a:ext cx="3952875" cy="380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724128" y="5025950"/>
            <a:ext cx="2448272" cy="923330"/>
          </a:xfrm>
          <a:prstGeom prst="rect">
            <a:avLst/>
          </a:prstGeom>
          <a:noFill/>
        </p:spPr>
        <p:txBody>
          <a:bodyPr wrap="square" rtlCol="0">
            <a:spAutoFit/>
          </a:bodyPr>
          <a:lstStyle/>
          <a:p>
            <a:r>
              <a:rPr lang="zh-CN" altLang="en-US" dirty="0">
                <a:latin typeface="+mn-ea"/>
                <a:ea typeface="+mn-ea"/>
              </a:rPr>
              <a:t>定长记录</a:t>
            </a:r>
            <a:endParaRPr lang="en-US" altLang="zh-CN" dirty="0">
              <a:latin typeface="+mn-ea"/>
              <a:ea typeface="+mn-ea"/>
            </a:endParaRPr>
          </a:p>
          <a:p>
            <a:r>
              <a:rPr lang="zh-CN" altLang="en-US" dirty="0">
                <a:latin typeface="+mn-ea"/>
                <a:ea typeface="+mn-ea"/>
              </a:rPr>
              <a:t>固定顺序的固定域集</a:t>
            </a:r>
            <a:endParaRPr lang="en-US" altLang="zh-CN" dirty="0">
              <a:latin typeface="+mn-ea"/>
              <a:ea typeface="+mn-ea"/>
            </a:endParaRPr>
          </a:p>
          <a:p>
            <a:r>
              <a:rPr lang="zh-CN" altLang="en-US" dirty="0">
                <a:latin typeface="+mn-ea"/>
                <a:ea typeface="+mn-ea"/>
              </a:rPr>
              <a:t>按关键字域排序</a:t>
            </a:r>
          </a:p>
        </p:txBody>
      </p:sp>
    </p:spTree>
    <p:extLst>
      <p:ext uri="{BB962C8B-B14F-4D97-AF65-F5344CB8AC3E}">
        <p14:creationId xmlns:p14="http://schemas.microsoft.com/office/powerpoint/2010/main" val="129451839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主要内容</a:t>
            </a:r>
          </a:p>
        </p:txBody>
      </p:sp>
      <p:grpSp>
        <p:nvGrpSpPr>
          <p:cNvPr id="6" name="Group 54"/>
          <p:cNvGrpSpPr>
            <a:grpSpLocks/>
          </p:cNvGrpSpPr>
          <p:nvPr/>
        </p:nvGrpSpPr>
        <p:grpSpPr bwMode="auto">
          <a:xfrm>
            <a:off x="1763688" y="764704"/>
            <a:ext cx="5410200" cy="665162"/>
            <a:chOff x="1152" y="1131"/>
            <a:chExt cx="3408" cy="419"/>
          </a:xfrm>
        </p:grpSpPr>
        <p:grpSp>
          <p:nvGrpSpPr>
            <p:cNvPr id="7" name="Group 3"/>
            <p:cNvGrpSpPr>
              <a:grpSpLocks/>
            </p:cNvGrpSpPr>
            <p:nvPr/>
          </p:nvGrpSpPr>
          <p:grpSpPr bwMode="auto">
            <a:xfrm>
              <a:off x="1152" y="1131"/>
              <a:ext cx="480" cy="419"/>
              <a:chOff x="1110" y="2656"/>
              <a:chExt cx="1549" cy="1351"/>
            </a:xfrm>
          </p:grpSpPr>
          <p:sp>
            <p:nvSpPr>
              <p:cNvPr id="11"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sz="1600"/>
              </a:p>
            </p:txBody>
          </p:sp>
          <p:sp>
            <p:nvSpPr>
              <p:cNvPr id="12"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sz="1600"/>
              </a:p>
            </p:txBody>
          </p:sp>
          <p:sp>
            <p:nvSpPr>
              <p:cNvPr id="13" name="AutoShape 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600">
                  <a:latin typeface="Arial" charset="0"/>
                  <a:ea typeface="+mn-ea"/>
                </a:endParaRPr>
              </a:p>
            </p:txBody>
          </p:sp>
        </p:grpSp>
        <p:sp>
          <p:nvSpPr>
            <p:cNvPr id="8" name="Line 11"/>
            <p:cNvSpPr>
              <a:spLocks noChangeShapeType="1"/>
            </p:cNvSpPr>
            <p:nvPr/>
          </p:nvSpPr>
          <p:spPr bwMode="auto">
            <a:xfrm>
              <a:off x="1536" y="1515"/>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sz="1600"/>
            </a:p>
          </p:txBody>
        </p:sp>
        <p:sp>
          <p:nvSpPr>
            <p:cNvPr id="9" name="Text Box 12"/>
            <p:cNvSpPr txBox="1">
              <a:spLocks noChangeArrowheads="1"/>
            </p:cNvSpPr>
            <p:nvPr/>
          </p:nvSpPr>
          <p:spPr bwMode="auto">
            <a:xfrm>
              <a:off x="2112" y="1179"/>
              <a:ext cx="21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400" dirty="0">
                  <a:latin typeface="+mn-ea"/>
                  <a:ea typeface="+mn-ea"/>
                </a:rPr>
                <a:t>概述</a:t>
              </a:r>
              <a:endParaRPr lang="en-US" altLang="zh-CN" sz="2400" dirty="0">
                <a:latin typeface="+mn-ea"/>
                <a:ea typeface="+mn-ea"/>
              </a:endParaRPr>
            </a:p>
          </p:txBody>
        </p:sp>
        <p:sp>
          <p:nvSpPr>
            <p:cNvPr id="10" name="Text Box 13"/>
            <p:cNvSpPr txBox="1">
              <a:spLocks noChangeArrowheads="1"/>
            </p:cNvSpPr>
            <p:nvPr/>
          </p:nvSpPr>
          <p:spPr bwMode="gray">
            <a:xfrm>
              <a:off x="1217" y="1193"/>
              <a:ext cx="340" cy="252"/>
            </a:xfrm>
            <a:prstGeom prst="rect">
              <a:avLst/>
            </a:prstGeom>
            <a:noFill/>
            <a:ln w="9525" algn="ctr">
              <a:noFill/>
              <a:miter lim="800000"/>
              <a:headEnd/>
              <a:tailEnd/>
            </a:ln>
            <a:effectLst/>
          </p:spPr>
          <p:txBody>
            <a:bodyPr wrap="none">
              <a:spAutoFit/>
            </a:bodyPr>
            <a:lstStyle/>
            <a:p>
              <a:pPr algn="ctr" eaLnBrk="0" hangingPunct="0"/>
              <a:r>
                <a:rPr lang="en-US" altLang="zh-CN" sz="2000" b="1" dirty="0">
                  <a:solidFill>
                    <a:schemeClr val="bg1"/>
                  </a:solidFill>
                  <a:ea typeface="宋体" pitchFamily="2" charset="-122"/>
                </a:rPr>
                <a:t>5.1</a:t>
              </a:r>
            </a:p>
          </p:txBody>
        </p:sp>
      </p:grpSp>
      <p:grpSp>
        <p:nvGrpSpPr>
          <p:cNvPr id="14" name="Group 55"/>
          <p:cNvGrpSpPr>
            <a:grpSpLocks/>
          </p:cNvGrpSpPr>
          <p:nvPr/>
        </p:nvGrpSpPr>
        <p:grpSpPr bwMode="auto">
          <a:xfrm>
            <a:off x="1763688" y="1412776"/>
            <a:ext cx="5410200" cy="665162"/>
            <a:chOff x="1152" y="1707"/>
            <a:chExt cx="3408" cy="419"/>
          </a:xfrm>
        </p:grpSpPr>
        <p:grpSp>
          <p:nvGrpSpPr>
            <p:cNvPr id="15" name="Group 7"/>
            <p:cNvGrpSpPr>
              <a:grpSpLocks/>
            </p:cNvGrpSpPr>
            <p:nvPr/>
          </p:nvGrpSpPr>
          <p:grpSpPr bwMode="auto">
            <a:xfrm>
              <a:off x="1152" y="1707"/>
              <a:ext cx="480" cy="419"/>
              <a:chOff x="3174" y="2656"/>
              <a:chExt cx="1549" cy="1351"/>
            </a:xfrm>
          </p:grpSpPr>
          <p:sp>
            <p:nvSpPr>
              <p:cNvPr id="1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sz="1600"/>
              </a:p>
            </p:txBody>
          </p:sp>
          <p:sp>
            <p:nvSpPr>
              <p:cNvPr id="1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sz="1600"/>
              </a:p>
            </p:txBody>
          </p:sp>
          <p:sp>
            <p:nvSpPr>
              <p:cNvPr id="20"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600">
                  <a:latin typeface="Arial" charset="0"/>
                  <a:ea typeface="+mn-ea"/>
                </a:endParaRPr>
              </a:p>
            </p:txBody>
          </p:sp>
        </p:grpSp>
        <p:sp>
          <p:nvSpPr>
            <p:cNvPr id="16" name="Line 14"/>
            <p:cNvSpPr>
              <a:spLocks noChangeShapeType="1"/>
            </p:cNvSpPr>
            <p:nvPr/>
          </p:nvSpPr>
          <p:spPr bwMode="auto">
            <a:xfrm>
              <a:off x="1536" y="2091"/>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sz="1600"/>
            </a:p>
          </p:txBody>
        </p:sp>
        <p:sp>
          <p:nvSpPr>
            <p:cNvPr id="17" name="Text Box 16"/>
            <p:cNvSpPr txBox="1">
              <a:spLocks noChangeArrowheads="1"/>
            </p:cNvSpPr>
            <p:nvPr/>
          </p:nvSpPr>
          <p:spPr bwMode="gray">
            <a:xfrm>
              <a:off x="1217" y="1769"/>
              <a:ext cx="340" cy="252"/>
            </a:xfrm>
            <a:prstGeom prst="rect">
              <a:avLst/>
            </a:prstGeom>
            <a:noFill/>
            <a:ln w="9525" algn="ctr">
              <a:noFill/>
              <a:miter lim="800000"/>
              <a:headEnd/>
              <a:tailEnd/>
            </a:ln>
            <a:effectLst/>
          </p:spPr>
          <p:txBody>
            <a:bodyPr wrap="none">
              <a:spAutoFit/>
            </a:bodyPr>
            <a:lstStyle/>
            <a:p>
              <a:pPr algn="ctr" eaLnBrk="0" hangingPunct="0"/>
              <a:r>
                <a:rPr lang="en-US" altLang="zh-CN" sz="2000" b="1" dirty="0">
                  <a:solidFill>
                    <a:schemeClr val="bg1"/>
                  </a:solidFill>
                  <a:ea typeface="宋体" pitchFamily="2" charset="-122"/>
                </a:rPr>
                <a:t>5.2</a:t>
              </a:r>
            </a:p>
          </p:txBody>
        </p:sp>
      </p:grpSp>
      <p:grpSp>
        <p:nvGrpSpPr>
          <p:cNvPr id="21" name="Group 56"/>
          <p:cNvGrpSpPr>
            <a:grpSpLocks/>
          </p:cNvGrpSpPr>
          <p:nvPr/>
        </p:nvGrpSpPr>
        <p:grpSpPr bwMode="auto">
          <a:xfrm>
            <a:off x="1763688" y="2060848"/>
            <a:ext cx="5410200" cy="665162"/>
            <a:chOff x="1152" y="2269"/>
            <a:chExt cx="3408" cy="419"/>
          </a:xfrm>
        </p:grpSpPr>
        <p:grpSp>
          <p:nvGrpSpPr>
            <p:cNvPr id="22" name="Group 17"/>
            <p:cNvGrpSpPr>
              <a:grpSpLocks/>
            </p:cNvGrpSpPr>
            <p:nvPr/>
          </p:nvGrpSpPr>
          <p:grpSpPr bwMode="auto">
            <a:xfrm>
              <a:off x="1152" y="2269"/>
              <a:ext cx="480" cy="419"/>
              <a:chOff x="1110" y="2656"/>
              <a:chExt cx="1549" cy="1351"/>
            </a:xfrm>
          </p:grpSpPr>
          <p:sp>
            <p:nvSpPr>
              <p:cNvPr id="2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sz="1600"/>
              </a:p>
            </p:txBody>
          </p:sp>
          <p:sp>
            <p:nvSpPr>
              <p:cNvPr id="2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sz="1600"/>
              </a:p>
            </p:txBody>
          </p:sp>
          <p:sp>
            <p:nvSpPr>
              <p:cNvPr id="27"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600">
                  <a:latin typeface="Arial" charset="0"/>
                  <a:ea typeface="+mn-ea"/>
                </a:endParaRPr>
              </a:p>
            </p:txBody>
          </p:sp>
        </p:grpSp>
        <p:sp>
          <p:nvSpPr>
            <p:cNvPr id="23" name="Line 25"/>
            <p:cNvSpPr>
              <a:spLocks noChangeShapeType="1"/>
            </p:cNvSpPr>
            <p:nvPr/>
          </p:nvSpPr>
          <p:spPr bwMode="auto">
            <a:xfrm>
              <a:off x="1536" y="2653"/>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sz="1600"/>
            </a:p>
          </p:txBody>
        </p:sp>
        <p:sp>
          <p:nvSpPr>
            <p:cNvPr id="24" name="Text Box 27"/>
            <p:cNvSpPr txBox="1">
              <a:spLocks noChangeArrowheads="1"/>
            </p:cNvSpPr>
            <p:nvPr/>
          </p:nvSpPr>
          <p:spPr bwMode="gray">
            <a:xfrm>
              <a:off x="1217" y="2331"/>
              <a:ext cx="340" cy="252"/>
            </a:xfrm>
            <a:prstGeom prst="rect">
              <a:avLst/>
            </a:prstGeom>
            <a:noFill/>
            <a:ln w="9525" algn="ctr">
              <a:noFill/>
              <a:miter lim="800000"/>
              <a:headEnd/>
              <a:tailEnd/>
            </a:ln>
            <a:effectLst/>
          </p:spPr>
          <p:txBody>
            <a:bodyPr wrap="none">
              <a:spAutoFit/>
            </a:bodyPr>
            <a:lstStyle/>
            <a:p>
              <a:pPr algn="ctr" eaLnBrk="0" hangingPunct="0"/>
              <a:r>
                <a:rPr lang="en-US" altLang="zh-CN" sz="2000" b="1" dirty="0">
                  <a:solidFill>
                    <a:schemeClr val="bg1"/>
                  </a:solidFill>
                  <a:ea typeface="宋体" pitchFamily="2" charset="-122"/>
                </a:rPr>
                <a:t>5.3</a:t>
              </a:r>
            </a:p>
          </p:txBody>
        </p:sp>
      </p:grpSp>
      <p:grpSp>
        <p:nvGrpSpPr>
          <p:cNvPr id="28" name="Group 57"/>
          <p:cNvGrpSpPr>
            <a:grpSpLocks/>
          </p:cNvGrpSpPr>
          <p:nvPr/>
        </p:nvGrpSpPr>
        <p:grpSpPr bwMode="auto">
          <a:xfrm>
            <a:off x="1763688" y="2708920"/>
            <a:ext cx="5410200" cy="665162"/>
            <a:chOff x="1152" y="2845"/>
            <a:chExt cx="3408" cy="419"/>
          </a:xfrm>
        </p:grpSpPr>
        <p:grpSp>
          <p:nvGrpSpPr>
            <p:cNvPr id="29" name="Group 21"/>
            <p:cNvGrpSpPr>
              <a:grpSpLocks/>
            </p:cNvGrpSpPr>
            <p:nvPr/>
          </p:nvGrpSpPr>
          <p:grpSpPr bwMode="auto">
            <a:xfrm>
              <a:off x="1152" y="2845"/>
              <a:ext cx="480" cy="419"/>
              <a:chOff x="3174" y="2656"/>
              <a:chExt cx="1549" cy="1351"/>
            </a:xfrm>
          </p:grpSpPr>
          <p:sp>
            <p:nvSpPr>
              <p:cNvPr id="32"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sz="1600"/>
              </a:p>
            </p:txBody>
          </p:sp>
          <p:sp>
            <p:nvSpPr>
              <p:cNvPr id="33"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sz="1600"/>
              </a:p>
            </p:txBody>
          </p:sp>
          <p:sp>
            <p:nvSpPr>
              <p:cNvPr id="34"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600">
                  <a:latin typeface="Arial" charset="0"/>
                  <a:ea typeface="+mn-ea"/>
                </a:endParaRPr>
              </a:p>
            </p:txBody>
          </p:sp>
        </p:grpSp>
        <p:sp>
          <p:nvSpPr>
            <p:cNvPr id="30" name="Line 28"/>
            <p:cNvSpPr>
              <a:spLocks noChangeShapeType="1"/>
            </p:cNvSpPr>
            <p:nvPr/>
          </p:nvSpPr>
          <p:spPr bwMode="auto">
            <a:xfrm>
              <a:off x="1536" y="3229"/>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sz="1600"/>
            </a:p>
          </p:txBody>
        </p:sp>
        <p:sp>
          <p:nvSpPr>
            <p:cNvPr id="31" name="Text Box 30"/>
            <p:cNvSpPr txBox="1">
              <a:spLocks noChangeArrowheads="1"/>
            </p:cNvSpPr>
            <p:nvPr/>
          </p:nvSpPr>
          <p:spPr bwMode="gray">
            <a:xfrm>
              <a:off x="1217" y="2907"/>
              <a:ext cx="340" cy="252"/>
            </a:xfrm>
            <a:prstGeom prst="rect">
              <a:avLst/>
            </a:prstGeom>
            <a:noFill/>
            <a:ln w="9525" algn="ctr">
              <a:noFill/>
              <a:miter lim="800000"/>
              <a:headEnd/>
              <a:tailEnd/>
            </a:ln>
            <a:effectLst/>
          </p:spPr>
          <p:txBody>
            <a:bodyPr wrap="none">
              <a:spAutoFit/>
            </a:bodyPr>
            <a:lstStyle/>
            <a:p>
              <a:pPr algn="ctr" eaLnBrk="0" hangingPunct="0"/>
              <a:r>
                <a:rPr lang="en-US" altLang="zh-CN" sz="2000" b="1" dirty="0">
                  <a:solidFill>
                    <a:schemeClr val="bg1"/>
                  </a:solidFill>
                  <a:ea typeface="宋体" pitchFamily="2" charset="-122"/>
                </a:rPr>
                <a:t>5.4</a:t>
              </a:r>
            </a:p>
          </p:txBody>
        </p:sp>
      </p:grpSp>
      <p:sp>
        <p:nvSpPr>
          <p:cNvPr id="35" name="Text Box 12"/>
          <p:cNvSpPr txBox="1">
            <a:spLocks noChangeArrowheads="1"/>
          </p:cNvSpPr>
          <p:nvPr/>
        </p:nvSpPr>
        <p:spPr bwMode="auto">
          <a:xfrm>
            <a:off x="3275856" y="1501874"/>
            <a:ext cx="30892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marL="342900" lvl="0" indent="-342900" eaLnBrk="1" hangingPunct="1">
              <a:spcBef>
                <a:spcPct val="20000"/>
              </a:spcBef>
              <a:spcAft>
                <a:spcPct val="10000"/>
              </a:spcAft>
              <a:buClr>
                <a:schemeClr val="hlink"/>
              </a:buClr>
              <a:defRPr/>
            </a:pPr>
            <a:r>
              <a:rPr lang="zh-CN" altLang="en-US" sz="2400" dirty="0">
                <a:latin typeface="+mn-ea"/>
                <a:ea typeface="+mn-ea"/>
              </a:rPr>
              <a:t>文件组织和访问</a:t>
            </a:r>
          </a:p>
        </p:txBody>
      </p:sp>
      <p:sp>
        <p:nvSpPr>
          <p:cNvPr id="36" name="Text Box 12"/>
          <p:cNvSpPr txBox="1">
            <a:spLocks noChangeArrowheads="1"/>
          </p:cNvSpPr>
          <p:nvPr/>
        </p:nvSpPr>
        <p:spPr bwMode="auto">
          <a:xfrm>
            <a:off x="3344838" y="2132856"/>
            <a:ext cx="31713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400" dirty="0">
                <a:latin typeface="+mn-ea"/>
                <a:ea typeface="+mn-ea"/>
              </a:rPr>
              <a:t>文件目录</a:t>
            </a:r>
            <a:endParaRPr lang="en-US" altLang="zh-CN" sz="2400" dirty="0">
              <a:latin typeface="+mn-ea"/>
              <a:ea typeface="+mn-ea"/>
            </a:endParaRPr>
          </a:p>
        </p:txBody>
      </p:sp>
      <p:sp>
        <p:nvSpPr>
          <p:cNvPr id="37" name="Text Box 12"/>
          <p:cNvSpPr txBox="1">
            <a:spLocks noChangeArrowheads="1"/>
          </p:cNvSpPr>
          <p:nvPr/>
        </p:nvSpPr>
        <p:spPr bwMode="auto">
          <a:xfrm>
            <a:off x="3352726" y="2823319"/>
            <a:ext cx="20113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400" dirty="0">
                <a:latin typeface="+mn-ea"/>
                <a:ea typeface="+mn-ea"/>
              </a:rPr>
              <a:t>文件共享</a:t>
            </a:r>
            <a:endParaRPr lang="en-US" altLang="zh-CN" sz="2400" dirty="0">
              <a:latin typeface="+mn-ea"/>
              <a:ea typeface="+mn-ea"/>
            </a:endParaRPr>
          </a:p>
        </p:txBody>
      </p:sp>
      <p:grpSp>
        <p:nvGrpSpPr>
          <p:cNvPr id="38" name="Group 54"/>
          <p:cNvGrpSpPr>
            <a:grpSpLocks/>
          </p:cNvGrpSpPr>
          <p:nvPr/>
        </p:nvGrpSpPr>
        <p:grpSpPr bwMode="auto">
          <a:xfrm>
            <a:off x="1763688" y="3356992"/>
            <a:ext cx="5410200" cy="665162"/>
            <a:chOff x="1152" y="1131"/>
            <a:chExt cx="3408" cy="419"/>
          </a:xfrm>
        </p:grpSpPr>
        <p:grpSp>
          <p:nvGrpSpPr>
            <p:cNvPr id="39" name="Group 3"/>
            <p:cNvGrpSpPr>
              <a:grpSpLocks/>
            </p:cNvGrpSpPr>
            <p:nvPr/>
          </p:nvGrpSpPr>
          <p:grpSpPr bwMode="auto">
            <a:xfrm>
              <a:off x="1152" y="1131"/>
              <a:ext cx="480" cy="419"/>
              <a:chOff x="1110" y="2656"/>
              <a:chExt cx="1549" cy="1351"/>
            </a:xfrm>
          </p:grpSpPr>
          <p:sp>
            <p:nvSpPr>
              <p:cNvPr id="4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sz="1600"/>
              </a:p>
            </p:txBody>
          </p:sp>
          <p:sp>
            <p:nvSpPr>
              <p:cNvPr id="4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sz="1600"/>
              </a:p>
            </p:txBody>
          </p:sp>
          <p:sp>
            <p:nvSpPr>
              <p:cNvPr id="45" name="AutoShape 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600">
                  <a:latin typeface="Arial" charset="0"/>
                  <a:ea typeface="+mn-ea"/>
                </a:endParaRPr>
              </a:p>
            </p:txBody>
          </p:sp>
        </p:grpSp>
        <p:sp>
          <p:nvSpPr>
            <p:cNvPr id="40" name="Line 11"/>
            <p:cNvSpPr>
              <a:spLocks noChangeShapeType="1"/>
            </p:cNvSpPr>
            <p:nvPr/>
          </p:nvSpPr>
          <p:spPr bwMode="auto">
            <a:xfrm>
              <a:off x="1536" y="1515"/>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sz="1600"/>
            </a:p>
          </p:txBody>
        </p:sp>
        <p:sp>
          <p:nvSpPr>
            <p:cNvPr id="41" name="Text Box 12"/>
            <p:cNvSpPr txBox="1">
              <a:spLocks noChangeArrowheads="1"/>
            </p:cNvSpPr>
            <p:nvPr/>
          </p:nvSpPr>
          <p:spPr bwMode="auto">
            <a:xfrm>
              <a:off x="2158" y="1176"/>
              <a:ext cx="221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400" dirty="0">
                  <a:latin typeface="+mn-ea"/>
                  <a:ea typeface="+mn-ea"/>
                </a:rPr>
                <a:t>记录组块</a:t>
              </a:r>
              <a:endParaRPr lang="en-US" altLang="zh-CN" sz="2400" dirty="0">
                <a:latin typeface="+mn-ea"/>
                <a:ea typeface="+mn-ea"/>
              </a:endParaRPr>
            </a:p>
          </p:txBody>
        </p:sp>
        <p:sp>
          <p:nvSpPr>
            <p:cNvPr id="42" name="Text Box 13"/>
            <p:cNvSpPr txBox="1">
              <a:spLocks noChangeArrowheads="1"/>
            </p:cNvSpPr>
            <p:nvPr/>
          </p:nvSpPr>
          <p:spPr bwMode="gray">
            <a:xfrm>
              <a:off x="1217" y="1193"/>
              <a:ext cx="340" cy="252"/>
            </a:xfrm>
            <a:prstGeom prst="rect">
              <a:avLst/>
            </a:prstGeom>
            <a:noFill/>
            <a:ln w="9525" algn="ctr">
              <a:noFill/>
              <a:miter lim="800000"/>
              <a:headEnd/>
              <a:tailEnd/>
            </a:ln>
            <a:effectLst/>
          </p:spPr>
          <p:txBody>
            <a:bodyPr wrap="none">
              <a:spAutoFit/>
            </a:bodyPr>
            <a:lstStyle/>
            <a:p>
              <a:pPr algn="ctr" eaLnBrk="0" hangingPunct="0"/>
              <a:r>
                <a:rPr lang="en-US" altLang="zh-CN" sz="2000" b="1" dirty="0">
                  <a:solidFill>
                    <a:schemeClr val="bg1"/>
                  </a:solidFill>
                  <a:ea typeface="宋体" pitchFamily="2" charset="-122"/>
                </a:rPr>
                <a:t>5.5</a:t>
              </a:r>
            </a:p>
          </p:txBody>
        </p:sp>
      </p:grpSp>
      <p:grpSp>
        <p:nvGrpSpPr>
          <p:cNvPr id="80" name="Group 55"/>
          <p:cNvGrpSpPr>
            <a:grpSpLocks/>
          </p:cNvGrpSpPr>
          <p:nvPr/>
        </p:nvGrpSpPr>
        <p:grpSpPr bwMode="auto">
          <a:xfrm>
            <a:off x="1763688" y="4005064"/>
            <a:ext cx="5410200" cy="665162"/>
            <a:chOff x="1152" y="1707"/>
            <a:chExt cx="3408" cy="419"/>
          </a:xfrm>
        </p:grpSpPr>
        <p:grpSp>
          <p:nvGrpSpPr>
            <p:cNvPr id="81" name="Group 7"/>
            <p:cNvGrpSpPr>
              <a:grpSpLocks/>
            </p:cNvGrpSpPr>
            <p:nvPr/>
          </p:nvGrpSpPr>
          <p:grpSpPr bwMode="auto">
            <a:xfrm>
              <a:off x="1152" y="1707"/>
              <a:ext cx="480" cy="419"/>
              <a:chOff x="3174" y="2656"/>
              <a:chExt cx="1549" cy="1351"/>
            </a:xfrm>
          </p:grpSpPr>
          <p:sp>
            <p:nvSpPr>
              <p:cNvPr id="84"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sz="1600"/>
              </a:p>
            </p:txBody>
          </p:sp>
          <p:sp>
            <p:nvSpPr>
              <p:cNvPr id="85"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sz="1600"/>
              </a:p>
            </p:txBody>
          </p:sp>
          <p:sp>
            <p:nvSpPr>
              <p:cNvPr id="86"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600">
                  <a:latin typeface="Arial" charset="0"/>
                  <a:ea typeface="+mn-ea"/>
                </a:endParaRPr>
              </a:p>
            </p:txBody>
          </p:sp>
        </p:grpSp>
        <p:sp>
          <p:nvSpPr>
            <p:cNvPr id="82" name="Line 14"/>
            <p:cNvSpPr>
              <a:spLocks noChangeShapeType="1"/>
            </p:cNvSpPr>
            <p:nvPr/>
          </p:nvSpPr>
          <p:spPr bwMode="auto">
            <a:xfrm>
              <a:off x="1536" y="2091"/>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sz="1600"/>
            </a:p>
          </p:txBody>
        </p:sp>
        <p:sp>
          <p:nvSpPr>
            <p:cNvPr id="83" name="Text Box 16"/>
            <p:cNvSpPr txBox="1">
              <a:spLocks noChangeArrowheads="1"/>
            </p:cNvSpPr>
            <p:nvPr/>
          </p:nvSpPr>
          <p:spPr bwMode="gray">
            <a:xfrm>
              <a:off x="1217" y="1769"/>
              <a:ext cx="340" cy="252"/>
            </a:xfrm>
            <a:prstGeom prst="rect">
              <a:avLst/>
            </a:prstGeom>
            <a:noFill/>
            <a:ln w="9525" algn="ctr">
              <a:noFill/>
              <a:miter lim="800000"/>
              <a:headEnd/>
              <a:tailEnd/>
            </a:ln>
            <a:effectLst/>
          </p:spPr>
          <p:txBody>
            <a:bodyPr wrap="none">
              <a:spAutoFit/>
            </a:bodyPr>
            <a:lstStyle/>
            <a:p>
              <a:pPr algn="ctr" eaLnBrk="0" hangingPunct="0"/>
              <a:r>
                <a:rPr lang="en-US" altLang="zh-CN" sz="2000" b="1" dirty="0">
                  <a:solidFill>
                    <a:schemeClr val="bg1"/>
                  </a:solidFill>
                  <a:ea typeface="宋体" pitchFamily="2" charset="-122"/>
                </a:rPr>
                <a:t>5.6</a:t>
              </a:r>
            </a:p>
          </p:txBody>
        </p:sp>
      </p:grpSp>
      <p:grpSp>
        <p:nvGrpSpPr>
          <p:cNvPr id="87" name="Group 56"/>
          <p:cNvGrpSpPr>
            <a:grpSpLocks/>
          </p:cNvGrpSpPr>
          <p:nvPr/>
        </p:nvGrpSpPr>
        <p:grpSpPr bwMode="auto">
          <a:xfrm>
            <a:off x="1763688" y="4653136"/>
            <a:ext cx="5410200" cy="665162"/>
            <a:chOff x="1152" y="2269"/>
            <a:chExt cx="3408" cy="419"/>
          </a:xfrm>
        </p:grpSpPr>
        <p:grpSp>
          <p:nvGrpSpPr>
            <p:cNvPr id="88" name="Group 17"/>
            <p:cNvGrpSpPr>
              <a:grpSpLocks/>
            </p:cNvGrpSpPr>
            <p:nvPr/>
          </p:nvGrpSpPr>
          <p:grpSpPr bwMode="auto">
            <a:xfrm>
              <a:off x="1152" y="2269"/>
              <a:ext cx="480" cy="419"/>
              <a:chOff x="1110" y="2656"/>
              <a:chExt cx="1549" cy="1351"/>
            </a:xfrm>
          </p:grpSpPr>
          <p:sp>
            <p:nvSpPr>
              <p:cNvPr id="9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sz="1600"/>
              </a:p>
            </p:txBody>
          </p:sp>
          <p:sp>
            <p:nvSpPr>
              <p:cNvPr id="9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sz="1600"/>
              </a:p>
            </p:txBody>
          </p:sp>
          <p:sp>
            <p:nvSpPr>
              <p:cNvPr id="93"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600">
                  <a:latin typeface="Arial" charset="0"/>
                  <a:ea typeface="+mn-ea"/>
                </a:endParaRPr>
              </a:p>
            </p:txBody>
          </p:sp>
        </p:grpSp>
        <p:sp>
          <p:nvSpPr>
            <p:cNvPr id="89" name="Line 25"/>
            <p:cNvSpPr>
              <a:spLocks noChangeShapeType="1"/>
            </p:cNvSpPr>
            <p:nvPr/>
          </p:nvSpPr>
          <p:spPr bwMode="auto">
            <a:xfrm>
              <a:off x="1536" y="2653"/>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sz="1600"/>
            </a:p>
          </p:txBody>
        </p:sp>
        <p:sp>
          <p:nvSpPr>
            <p:cNvPr id="90" name="Text Box 27"/>
            <p:cNvSpPr txBox="1">
              <a:spLocks noChangeArrowheads="1"/>
            </p:cNvSpPr>
            <p:nvPr/>
          </p:nvSpPr>
          <p:spPr bwMode="gray">
            <a:xfrm>
              <a:off x="1217" y="2331"/>
              <a:ext cx="340" cy="252"/>
            </a:xfrm>
            <a:prstGeom prst="rect">
              <a:avLst/>
            </a:prstGeom>
            <a:noFill/>
            <a:ln w="9525" algn="ctr">
              <a:noFill/>
              <a:miter lim="800000"/>
              <a:headEnd/>
              <a:tailEnd/>
            </a:ln>
            <a:effectLst/>
          </p:spPr>
          <p:txBody>
            <a:bodyPr wrap="none">
              <a:spAutoFit/>
            </a:bodyPr>
            <a:lstStyle/>
            <a:p>
              <a:pPr algn="ctr" eaLnBrk="0" hangingPunct="0"/>
              <a:r>
                <a:rPr lang="en-US" altLang="zh-CN" sz="2000" b="1" dirty="0">
                  <a:solidFill>
                    <a:schemeClr val="bg1"/>
                  </a:solidFill>
                  <a:ea typeface="宋体" pitchFamily="2" charset="-122"/>
                </a:rPr>
                <a:t>5.7</a:t>
              </a:r>
            </a:p>
          </p:txBody>
        </p:sp>
      </p:grpSp>
      <p:sp>
        <p:nvSpPr>
          <p:cNvPr id="101" name="Text Box 12"/>
          <p:cNvSpPr txBox="1">
            <a:spLocks noChangeArrowheads="1"/>
          </p:cNvSpPr>
          <p:nvPr/>
        </p:nvSpPr>
        <p:spPr bwMode="auto">
          <a:xfrm>
            <a:off x="3354934" y="4094162"/>
            <a:ext cx="30892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spcAft>
                <a:spcPct val="10000"/>
              </a:spcAft>
            </a:pPr>
            <a:r>
              <a:rPr lang="zh-CN" altLang="en-US" sz="2400" dirty="0">
                <a:latin typeface="+mn-ea"/>
                <a:ea typeface="+mn-ea"/>
              </a:rPr>
              <a:t>辅存管理</a:t>
            </a:r>
          </a:p>
        </p:txBody>
      </p:sp>
      <p:sp>
        <p:nvSpPr>
          <p:cNvPr id="102" name="Text Box 12"/>
          <p:cNvSpPr txBox="1">
            <a:spLocks noChangeArrowheads="1"/>
          </p:cNvSpPr>
          <p:nvPr/>
        </p:nvSpPr>
        <p:spPr bwMode="auto">
          <a:xfrm>
            <a:off x="3344838" y="4725144"/>
            <a:ext cx="31713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spcAft>
                <a:spcPct val="10000"/>
              </a:spcAft>
            </a:pPr>
            <a:r>
              <a:rPr lang="en-US" altLang="zh-CN" sz="2400" dirty="0">
                <a:latin typeface="+mn-ea"/>
                <a:ea typeface="+mn-ea"/>
              </a:rPr>
              <a:t>UNIX</a:t>
            </a:r>
            <a:r>
              <a:rPr lang="zh-CN" altLang="en-US" sz="2400" dirty="0">
                <a:latin typeface="+mn-ea"/>
                <a:ea typeface="+mn-ea"/>
              </a:rPr>
              <a:t>文件管理</a:t>
            </a:r>
            <a:endParaRPr lang="en-US" altLang="zh-CN" sz="2400" dirty="0">
              <a:latin typeface="+mn-ea"/>
              <a:ea typeface="+mn-ea"/>
            </a:endParaRPr>
          </a:p>
        </p:txBody>
      </p:sp>
      <p:sp>
        <p:nvSpPr>
          <p:cNvPr id="111" name="Text Box 12"/>
          <p:cNvSpPr txBox="1">
            <a:spLocks noChangeArrowheads="1"/>
          </p:cNvSpPr>
          <p:nvPr/>
        </p:nvSpPr>
        <p:spPr bwMode="auto">
          <a:xfrm>
            <a:off x="3249600" y="5421867"/>
            <a:ext cx="31713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spcAft>
                <a:spcPct val="10000"/>
              </a:spcAft>
            </a:pPr>
            <a:r>
              <a:rPr lang="en-US" altLang="zh-CN" sz="2400" dirty="0">
                <a:latin typeface="+mn-ea"/>
                <a:ea typeface="+mn-ea"/>
              </a:rPr>
              <a:t>Windows</a:t>
            </a:r>
            <a:r>
              <a:rPr lang="zh-CN" altLang="en-US" sz="2400" dirty="0">
                <a:latin typeface="+mn-ea"/>
                <a:ea typeface="+mn-ea"/>
              </a:rPr>
              <a:t>文件系统</a:t>
            </a:r>
            <a:endParaRPr lang="en-US" altLang="zh-CN" sz="2400" dirty="0">
              <a:latin typeface="+mn-ea"/>
              <a:ea typeface="+mn-ea"/>
            </a:endParaRPr>
          </a:p>
        </p:txBody>
      </p:sp>
      <p:grpSp>
        <p:nvGrpSpPr>
          <p:cNvPr id="67" name="Group 56">
            <a:extLst>
              <a:ext uri="{FF2B5EF4-FFF2-40B4-BE49-F238E27FC236}">
                <a16:creationId xmlns:a16="http://schemas.microsoft.com/office/drawing/2014/main" id="{DC8FF239-9E13-2842-901C-6EC17301C05F}"/>
              </a:ext>
            </a:extLst>
          </p:cNvPr>
          <p:cNvGrpSpPr>
            <a:grpSpLocks/>
          </p:cNvGrpSpPr>
          <p:nvPr/>
        </p:nvGrpSpPr>
        <p:grpSpPr bwMode="auto">
          <a:xfrm>
            <a:off x="1763688" y="5877272"/>
            <a:ext cx="5410200" cy="665162"/>
            <a:chOff x="1152" y="2269"/>
            <a:chExt cx="3408" cy="419"/>
          </a:xfrm>
        </p:grpSpPr>
        <p:grpSp>
          <p:nvGrpSpPr>
            <p:cNvPr id="68" name="Group 17">
              <a:extLst>
                <a:ext uri="{FF2B5EF4-FFF2-40B4-BE49-F238E27FC236}">
                  <a16:creationId xmlns:a16="http://schemas.microsoft.com/office/drawing/2014/main" id="{8A672091-3202-4442-B357-A3AD326C1A33}"/>
                </a:ext>
              </a:extLst>
            </p:cNvPr>
            <p:cNvGrpSpPr>
              <a:grpSpLocks/>
            </p:cNvGrpSpPr>
            <p:nvPr/>
          </p:nvGrpSpPr>
          <p:grpSpPr bwMode="auto">
            <a:xfrm>
              <a:off x="1152" y="2269"/>
              <a:ext cx="480" cy="419"/>
              <a:chOff x="1110" y="2656"/>
              <a:chExt cx="1549" cy="1351"/>
            </a:xfrm>
          </p:grpSpPr>
          <p:sp>
            <p:nvSpPr>
              <p:cNvPr id="71" name="AutoShape 18">
                <a:extLst>
                  <a:ext uri="{FF2B5EF4-FFF2-40B4-BE49-F238E27FC236}">
                    <a16:creationId xmlns:a16="http://schemas.microsoft.com/office/drawing/2014/main" id="{852D0028-094D-2A4B-865E-4B647BC5C49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sz="1600"/>
              </a:p>
            </p:txBody>
          </p:sp>
          <p:sp>
            <p:nvSpPr>
              <p:cNvPr id="72" name="AutoShape 19">
                <a:extLst>
                  <a:ext uri="{FF2B5EF4-FFF2-40B4-BE49-F238E27FC236}">
                    <a16:creationId xmlns:a16="http://schemas.microsoft.com/office/drawing/2014/main" id="{5D37AEFA-F3C0-4D46-A59D-07CC87A8474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sz="1600"/>
              </a:p>
            </p:txBody>
          </p:sp>
          <p:sp>
            <p:nvSpPr>
              <p:cNvPr id="73" name="AutoShape 20">
                <a:extLst>
                  <a:ext uri="{FF2B5EF4-FFF2-40B4-BE49-F238E27FC236}">
                    <a16:creationId xmlns:a16="http://schemas.microsoft.com/office/drawing/2014/main" id="{6DF54496-E8DB-DD48-9B5C-4E63FFAAD8AA}"/>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600">
                  <a:latin typeface="Arial" charset="0"/>
                  <a:ea typeface="+mn-ea"/>
                </a:endParaRPr>
              </a:p>
            </p:txBody>
          </p:sp>
        </p:grpSp>
        <p:sp>
          <p:nvSpPr>
            <p:cNvPr id="69" name="Line 25">
              <a:extLst>
                <a:ext uri="{FF2B5EF4-FFF2-40B4-BE49-F238E27FC236}">
                  <a16:creationId xmlns:a16="http://schemas.microsoft.com/office/drawing/2014/main" id="{E69CA222-CF30-E145-B71F-391D8B4848E8}"/>
                </a:ext>
              </a:extLst>
            </p:cNvPr>
            <p:cNvSpPr>
              <a:spLocks noChangeShapeType="1"/>
            </p:cNvSpPr>
            <p:nvPr/>
          </p:nvSpPr>
          <p:spPr bwMode="auto">
            <a:xfrm>
              <a:off x="1536" y="2653"/>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sz="1600"/>
            </a:p>
          </p:txBody>
        </p:sp>
        <p:sp>
          <p:nvSpPr>
            <p:cNvPr id="70" name="Text Box 27">
              <a:extLst>
                <a:ext uri="{FF2B5EF4-FFF2-40B4-BE49-F238E27FC236}">
                  <a16:creationId xmlns:a16="http://schemas.microsoft.com/office/drawing/2014/main" id="{35E0DC81-8994-EB4A-9DD1-2724873141D8}"/>
                </a:ext>
              </a:extLst>
            </p:cNvPr>
            <p:cNvSpPr txBox="1">
              <a:spLocks noChangeArrowheads="1"/>
            </p:cNvSpPr>
            <p:nvPr/>
          </p:nvSpPr>
          <p:spPr bwMode="gray">
            <a:xfrm>
              <a:off x="1217" y="2331"/>
              <a:ext cx="340" cy="252"/>
            </a:xfrm>
            <a:prstGeom prst="rect">
              <a:avLst/>
            </a:prstGeom>
            <a:noFill/>
            <a:ln w="9525" algn="ctr">
              <a:noFill/>
              <a:miter lim="800000"/>
              <a:headEnd/>
              <a:tailEnd/>
            </a:ln>
            <a:effectLst/>
          </p:spPr>
          <p:txBody>
            <a:bodyPr wrap="none">
              <a:spAutoFit/>
            </a:bodyPr>
            <a:lstStyle/>
            <a:p>
              <a:pPr algn="ctr" eaLnBrk="0" hangingPunct="0"/>
              <a:r>
                <a:rPr lang="en-US" altLang="zh-CN" sz="2000" b="1" dirty="0">
                  <a:solidFill>
                    <a:schemeClr val="bg1"/>
                  </a:solidFill>
                  <a:ea typeface="宋体" pitchFamily="2" charset="-122"/>
                </a:rPr>
                <a:t>5.9</a:t>
              </a:r>
            </a:p>
          </p:txBody>
        </p:sp>
      </p:grpSp>
      <p:grpSp>
        <p:nvGrpSpPr>
          <p:cNvPr id="74" name="Group 55">
            <a:extLst>
              <a:ext uri="{FF2B5EF4-FFF2-40B4-BE49-F238E27FC236}">
                <a16:creationId xmlns:a16="http://schemas.microsoft.com/office/drawing/2014/main" id="{D4EF40FD-FBF0-1749-A6AF-A37B6ED98742}"/>
              </a:ext>
            </a:extLst>
          </p:cNvPr>
          <p:cNvGrpSpPr>
            <a:grpSpLocks/>
          </p:cNvGrpSpPr>
          <p:nvPr/>
        </p:nvGrpSpPr>
        <p:grpSpPr bwMode="auto">
          <a:xfrm>
            <a:off x="1763688" y="5284118"/>
            <a:ext cx="5410200" cy="665162"/>
            <a:chOff x="1152" y="1707"/>
            <a:chExt cx="3408" cy="419"/>
          </a:xfrm>
        </p:grpSpPr>
        <p:grpSp>
          <p:nvGrpSpPr>
            <p:cNvPr id="75" name="Group 7">
              <a:extLst>
                <a:ext uri="{FF2B5EF4-FFF2-40B4-BE49-F238E27FC236}">
                  <a16:creationId xmlns:a16="http://schemas.microsoft.com/office/drawing/2014/main" id="{A19806E3-1CFB-F848-AA4F-3567DC1ED4FA}"/>
                </a:ext>
              </a:extLst>
            </p:cNvPr>
            <p:cNvGrpSpPr>
              <a:grpSpLocks/>
            </p:cNvGrpSpPr>
            <p:nvPr/>
          </p:nvGrpSpPr>
          <p:grpSpPr bwMode="auto">
            <a:xfrm>
              <a:off x="1152" y="1707"/>
              <a:ext cx="480" cy="419"/>
              <a:chOff x="3174" y="2656"/>
              <a:chExt cx="1549" cy="1351"/>
            </a:xfrm>
          </p:grpSpPr>
          <p:sp>
            <p:nvSpPr>
              <p:cNvPr id="78" name="AutoShape 8">
                <a:extLst>
                  <a:ext uri="{FF2B5EF4-FFF2-40B4-BE49-F238E27FC236}">
                    <a16:creationId xmlns:a16="http://schemas.microsoft.com/office/drawing/2014/main" id="{3F6A0305-FE10-4B4A-BA78-A2204B8F6A22}"/>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sz="1600"/>
              </a:p>
            </p:txBody>
          </p:sp>
          <p:sp>
            <p:nvSpPr>
              <p:cNvPr id="79" name="AutoShape 9">
                <a:extLst>
                  <a:ext uri="{FF2B5EF4-FFF2-40B4-BE49-F238E27FC236}">
                    <a16:creationId xmlns:a16="http://schemas.microsoft.com/office/drawing/2014/main" id="{6957FF01-1F92-AF46-9CF2-8191D212B46A}"/>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sz="1600"/>
              </a:p>
            </p:txBody>
          </p:sp>
          <p:sp>
            <p:nvSpPr>
              <p:cNvPr id="94" name="AutoShape 10">
                <a:extLst>
                  <a:ext uri="{FF2B5EF4-FFF2-40B4-BE49-F238E27FC236}">
                    <a16:creationId xmlns:a16="http://schemas.microsoft.com/office/drawing/2014/main" id="{EF703AA9-B08D-B147-B056-10AF271ABE9F}"/>
                  </a:ext>
                </a:extLst>
              </p:cNvPr>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600">
                  <a:latin typeface="Arial" charset="0"/>
                  <a:ea typeface="+mn-ea"/>
                </a:endParaRPr>
              </a:p>
            </p:txBody>
          </p:sp>
        </p:grpSp>
        <p:sp>
          <p:nvSpPr>
            <p:cNvPr id="76" name="Line 14">
              <a:extLst>
                <a:ext uri="{FF2B5EF4-FFF2-40B4-BE49-F238E27FC236}">
                  <a16:creationId xmlns:a16="http://schemas.microsoft.com/office/drawing/2014/main" id="{9F4B2473-8155-E54C-8A4E-C38CB6920A4D}"/>
                </a:ext>
              </a:extLst>
            </p:cNvPr>
            <p:cNvSpPr>
              <a:spLocks noChangeShapeType="1"/>
            </p:cNvSpPr>
            <p:nvPr/>
          </p:nvSpPr>
          <p:spPr bwMode="auto">
            <a:xfrm>
              <a:off x="1536" y="2091"/>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sz="1600"/>
            </a:p>
          </p:txBody>
        </p:sp>
        <p:sp>
          <p:nvSpPr>
            <p:cNvPr id="77" name="Text Box 16">
              <a:extLst>
                <a:ext uri="{FF2B5EF4-FFF2-40B4-BE49-F238E27FC236}">
                  <a16:creationId xmlns:a16="http://schemas.microsoft.com/office/drawing/2014/main" id="{9E890257-8704-C348-9231-4B8A761CC2AC}"/>
                </a:ext>
              </a:extLst>
            </p:cNvPr>
            <p:cNvSpPr txBox="1">
              <a:spLocks noChangeArrowheads="1"/>
            </p:cNvSpPr>
            <p:nvPr/>
          </p:nvSpPr>
          <p:spPr bwMode="gray">
            <a:xfrm>
              <a:off x="1217" y="1769"/>
              <a:ext cx="340" cy="252"/>
            </a:xfrm>
            <a:prstGeom prst="rect">
              <a:avLst/>
            </a:prstGeom>
            <a:noFill/>
            <a:ln w="9525" algn="ctr">
              <a:noFill/>
              <a:miter lim="800000"/>
              <a:headEnd/>
              <a:tailEnd/>
            </a:ln>
            <a:effectLst/>
          </p:spPr>
          <p:txBody>
            <a:bodyPr wrap="none">
              <a:spAutoFit/>
            </a:bodyPr>
            <a:lstStyle/>
            <a:p>
              <a:pPr algn="ctr" eaLnBrk="0" hangingPunct="0"/>
              <a:r>
                <a:rPr lang="en-US" altLang="zh-CN" sz="2000" b="1" dirty="0">
                  <a:solidFill>
                    <a:schemeClr val="bg1"/>
                  </a:solidFill>
                  <a:ea typeface="宋体" pitchFamily="2" charset="-122"/>
                </a:rPr>
                <a:t>5.8</a:t>
              </a:r>
            </a:p>
          </p:txBody>
        </p:sp>
      </p:grpSp>
      <p:sp>
        <p:nvSpPr>
          <p:cNvPr id="95" name="Text Box 12">
            <a:extLst>
              <a:ext uri="{FF2B5EF4-FFF2-40B4-BE49-F238E27FC236}">
                <a16:creationId xmlns:a16="http://schemas.microsoft.com/office/drawing/2014/main" id="{F563D26E-F36F-254F-9BE7-781A997B34FD}"/>
              </a:ext>
            </a:extLst>
          </p:cNvPr>
          <p:cNvSpPr txBox="1">
            <a:spLocks noChangeArrowheads="1"/>
          </p:cNvSpPr>
          <p:nvPr/>
        </p:nvSpPr>
        <p:spPr bwMode="auto">
          <a:xfrm>
            <a:off x="3272830" y="6021288"/>
            <a:ext cx="31713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spcAft>
                <a:spcPct val="10000"/>
              </a:spcAft>
            </a:pPr>
            <a:r>
              <a:rPr lang="en-US" altLang="zh-CN" sz="2400" dirty="0">
                <a:latin typeface="+mn-ea"/>
                <a:ea typeface="+mn-ea"/>
              </a:rPr>
              <a:t>Linux</a:t>
            </a:r>
            <a:r>
              <a:rPr lang="zh-CN" altLang="en-US" sz="2400" dirty="0">
                <a:latin typeface="+mn-ea"/>
                <a:ea typeface="+mn-ea"/>
              </a:rPr>
              <a:t>虚拟文件系统</a:t>
            </a:r>
            <a:endParaRPr lang="en-US" altLang="zh-CN" sz="2400" dirty="0">
              <a:latin typeface="+mn-ea"/>
              <a:ea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19200"/>
            <a:ext cx="3657600" cy="1098332"/>
          </a:xfrm>
        </p:spPr>
        <p:txBody>
          <a:bodyPr/>
          <a:lstStyle/>
          <a:p>
            <a:r>
              <a:rPr lang="zh-CN" altLang="en-US" dirty="0"/>
              <a:t>索引顺序文件</a:t>
            </a:r>
            <a:endParaRPr lang="en-US" dirty="0"/>
          </a:p>
        </p:txBody>
      </p:sp>
      <p:sp>
        <p:nvSpPr>
          <p:cNvPr id="6" name="Title 1"/>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dirty="0"/>
              <a:t>5.2 </a:t>
            </a:r>
            <a:r>
              <a:rPr lang="zh-CN" altLang="en-US" kern="0" dirty="0"/>
              <a:t>文件组织和访问</a:t>
            </a:r>
            <a:endParaRPr lang="en-US" kern="0" dirty="0"/>
          </a:p>
        </p:txBody>
      </p:sp>
      <p:sp>
        <p:nvSpPr>
          <p:cNvPr id="7" name="Content Placeholder 2"/>
          <p:cNvSpPr txBox="1">
            <a:spLocks/>
          </p:cNvSpPr>
          <p:nvPr/>
        </p:nvSpPr>
        <p:spPr bwMode="auto">
          <a:xfrm>
            <a:off x="98262" y="792163"/>
            <a:ext cx="4905786" cy="60658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3800" kern="0" dirty="0">
                <a:latin typeface="+mn-ea"/>
              </a:rPr>
              <a:t>索引顺序文件</a:t>
            </a:r>
            <a:endParaRPr lang="en-US" altLang="zh-CN" sz="3800" kern="0" dirty="0">
              <a:latin typeface="+mn-ea"/>
            </a:endParaRPr>
          </a:p>
          <a:p>
            <a:pPr lvl="1">
              <a:lnSpc>
                <a:spcPct val="145000"/>
              </a:lnSpc>
            </a:pPr>
            <a:r>
              <a:rPr lang="zh-CN" altLang="en-US" sz="2900" b="0" kern="0" dirty="0">
                <a:solidFill>
                  <a:schemeClr val="tx1"/>
                </a:solidFill>
                <a:latin typeface="+mn-ea"/>
                <a:ea typeface="+mn-ea"/>
              </a:rPr>
              <a:t>保留</a:t>
            </a:r>
            <a:r>
              <a:rPr lang="zh-CN" altLang="en-US" sz="2900" b="0" kern="0" dirty="0">
                <a:solidFill>
                  <a:srgbClr val="FF0000"/>
                </a:solidFill>
                <a:latin typeface="+mn-ea"/>
                <a:ea typeface="+mn-ea"/>
              </a:rPr>
              <a:t>顺序</a:t>
            </a:r>
            <a:r>
              <a:rPr lang="zh-CN" altLang="en-US" sz="2900" b="0" kern="0" dirty="0">
                <a:solidFill>
                  <a:schemeClr val="tx1"/>
                </a:solidFill>
                <a:latin typeface="+mn-ea"/>
                <a:ea typeface="+mn-ea"/>
              </a:rPr>
              <a:t>文件的关键特征：记录按照关键域组织</a:t>
            </a:r>
            <a:endParaRPr lang="en-US" altLang="zh-CN" sz="2900" b="0" kern="0" dirty="0">
              <a:solidFill>
                <a:schemeClr val="tx1"/>
              </a:solidFill>
              <a:latin typeface="+mn-ea"/>
              <a:ea typeface="+mn-ea"/>
            </a:endParaRPr>
          </a:p>
          <a:p>
            <a:pPr lvl="1">
              <a:lnSpc>
                <a:spcPct val="145000"/>
              </a:lnSpc>
            </a:pPr>
            <a:r>
              <a:rPr lang="zh-CN" altLang="en-US" sz="2900" b="0" kern="0" dirty="0">
                <a:solidFill>
                  <a:schemeClr val="tx1"/>
                </a:solidFill>
                <a:latin typeface="+mn-ea"/>
                <a:ea typeface="+mn-ea"/>
              </a:rPr>
              <a:t>增加了</a:t>
            </a:r>
            <a:r>
              <a:rPr lang="zh-CN" altLang="en-US" sz="2900" b="0" kern="0" dirty="0">
                <a:solidFill>
                  <a:srgbClr val="FF0000"/>
                </a:solidFill>
                <a:latin typeface="+mn-ea"/>
                <a:ea typeface="+mn-ea"/>
              </a:rPr>
              <a:t>支持随机访问</a:t>
            </a:r>
            <a:r>
              <a:rPr lang="zh-CN" altLang="en-US" sz="2900" b="0" kern="0" dirty="0">
                <a:solidFill>
                  <a:schemeClr val="tx1"/>
                </a:solidFill>
                <a:latin typeface="+mn-ea"/>
                <a:ea typeface="+mn-ea"/>
              </a:rPr>
              <a:t>的索引和溢出文件</a:t>
            </a:r>
            <a:endParaRPr lang="en-US" altLang="zh-CN" sz="2900" kern="0" dirty="0">
              <a:latin typeface="+mn-ea"/>
              <a:ea typeface="+mn-ea"/>
            </a:endParaRPr>
          </a:p>
          <a:p>
            <a:pPr lvl="1">
              <a:lnSpc>
                <a:spcPct val="145000"/>
              </a:lnSpc>
            </a:pPr>
            <a:r>
              <a:rPr lang="zh-CN" altLang="en-US" sz="2900" b="0" kern="0" dirty="0">
                <a:solidFill>
                  <a:schemeClr val="tx1"/>
                </a:solidFill>
                <a:latin typeface="+mn-ea"/>
                <a:ea typeface="+mn-ea"/>
              </a:rPr>
              <a:t>索引提供快速接近目标的查找能力</a:t>
            </a:r>
            <a:endParaRPr lang="en-US" altLang="zh-CN" sz="2900" kern="0" dirty="0">
              <a:latin typeface="+mn-ea"/>
              <a:ea typeface="+mn-ea"/>
            </a:endParaRPr>
          </a:p>
          <a:p>
            <a:pPr lvl="1">
              <a:lnSpc>
                <a:spcPct val="145000"/>
              </a:lnSpc>
            </a:pPr>
            <a:r>
              <a:rPr lang="zh-CN" altLang="en-US" sz="2900" b="0" kern="0" dirty="0">
                <a:solidFill>
                  <a:schemeClr val="tx1"/>
                </a:solidFill>
                <a:latin typeface="+mn-ea"/>
                <a:ea typeface="+mn-ea"/>
              </a:rPr>
              <a:t>溢出文件</a:t>
            </a:r>
            <a:r>
              <a:rPr lang="zh-CN" altLang="en-US" sz="2900" b="0" kern="0" dirty="0">
                <a:solidFill>
                  <a:srgbClr val="FF0000"/>
                </a:solidFill>
                <a:latin typeface="+mn-ea"/>
                <a:ea typeface="+mn-ea"/>
              </a:rPr>
              <a:t>类似日志文件</a:t>
            </a:r>
            <a:r>
              <a:rPr lang="zh-CN" altLang="en-US" sz="2900" b="0" kern="0" dirty="0">
                <a:solidFill>
                  <a:schemeClr val="tx1"/>
                </a:solidFill>
                <a:latin typeface="+mn-ea"/>
                <a:ea typeface="+mn-ea"/>
              </a:rPr>
              <a:t>，要往文件中</a:t>
            </a:r>
            <a:r>
              <a:rPr lang="zh-CN" altLang="en-US" sz="2900" b="0" kern="0" dirty="0">
                <a:solidFill>
                  <a:srgbClr val="FF0000"/>
                </a:solidFill>
                <a:latin typeface="+mn-ea"/>
                <a:ea typeface="+mn-ea"/>
              </a:rPr>
              <a:t>插入记录</a:t>
            </a:r>
            <a:r>
              <a:rPr lang="zh-CN" altLang="en-US" sz="2900" b="0" kern="0" dirty="0">
                <a:solidFill>
                  <a:schemeClr val="tx1"/>
                </a:solidFill>
                <a:latin typeface="+mn-ea"/>
                <a:ea typeface="+mn-ea"/>
              </a:rPr>
              <a:t>时，可以将其</a:t>
            </a:r>
            <a:r>
              <a:rPr lang="zh-CN" altLang="en-US" sz="2900" b="0" kern="0" dirty="0">
                <a:solidFill>
                  <a:srgbClr val="FF0000"/>
                </a:solidFill>
                <a:latin typeface="+mn-ea"/>
                <a:ea typeface="+mn-ea"/>
              </a:rPr>
              <a:t>放在溢出文件</a:t>
            </a:r>
            <a:r>
              <a:rPr lang="zh-CN" altLang="en-US" sz="2900" b="0" kern="0" dirty="0">
                <a:solidFill>
                  <a:schemeClr val="tx1"/>
                </a:solidFill>
                <a:latin typeface="+mn-ea"/>
                <a:ea typeface="+mn-ea"/>
              </a:rPr>
              <a:t>中，并由主文件中它</a:t>
            </a:r>
            <a:r>
              <a:rPr lang="en-US" altLang="zh-CN" sz="2900" b="0" kern="0" dirty="0">
                <a:solidFill>
                  <a:schemeClr val="tx1"/>
                </a:solidFill>
                <a:latin typeface="+mn-ea"/>
                <a:ea typeface="+mn-ea"/>
              </a:rPr>
              <a:t>(</a:t>
            </a:r>
            <a:r>
              <a:rPr lang="zh-CN" altLang="en-US" sz="2900" b="0" kern="0" dirty="0">
                <a:solidFill>
                  <a:schemeClr val="tx1"/>
                </a:solidFill>
                <a:latin typeface="+mn-ea"/>
                <a:ea typeface="+mn-ea"/>
              </a:rPr>
              <a:t>即所插入记录</a:t>
            </a:r>
            <a:r>
              <a:rPr lang="en-US" altLang="zh-CN" sz="2900" b="0" kern="0" dirty="0">
                <a:solidFill>
                  <a:schemeClr val="tx1"/>
                </a:solidFill>
                <a:latin typeface="+mn-ea"/>
                <a:ea typeface="+mn-ea"/>
              </a:rPr>
              <a:t>)</a:t>
            </a:r>
            <a:r>
              <a:rPr lang="zh-CN" altLang="en-US" sz="2900" b="0" kern="0" dirty="0">
                <a:solidFill>
                  <a:schemeClr val="tx1"/>
                </a:solidFill>
                <a:latin typeface="+mn-ea"/>
                <a:ea typeface="+mn-ea"/>
              </a:rPr>
              <a:t>的前一个记录通过指针指向；</a:t>
            </a:r>
            <a:endParaRPr lang="en-US" altLang="zh-CN" sz="2900" kern="0" dirty="0">
              <a:latin typeface="+mn-ea"/>
              <a:ea typeface="+mn-ea"/>
            </a:endParaRPr>
          </a:p>
          <a:p>
            <a:pPr lvl="1">
              <a:lnSpc>
                <a:spcPct val="145000"/>
              </a:lnSpc>
            </a:pPr>
            <a:r>
              <a:rPr lang="zh-CN" altLang="en-US" sz="2900" b="0" kern="0" dirty="0">
                <a:solidFill>
                  <a:schemeClr val="tx1"/>
                </a:solidFill>
                <a:latin typeface="+mn-ea"/>
                <a:ea typeface="+mn-ea"/>
              </a:rPr>
              <a:t>可按</a:t>
            </a:r>
            <a:r>
              <a:rPr lang="zh-CN" altLang="en-US" sz="2900" b="0" kern="0" dirty="0">
                <a:solidFill>
                  <a:srgbClr val="FF0000"/>
                </a:solidFill>
                <a:latin typeface="+mn-ea"/>
                <a:ea typeface="+mn-ea"/>
              </a:rPr>
              <a:t>批处理方式</a:t>
            </a:r>
            <a:r>
              <a:rPr lang="zh-CN" altLang="en-US" sz="2900" b="0" kern="0" dirty="0">
                <a:solidFill>
                  <a:schemeClr val="tx1"/>
                </a:solidFill>
                <a:latin typeface="+mn-ea"/>
                <a:ea typeface="+mn-ea"/>
              </a:rPr>
              <a:t>合并溢出文件</a:t>
            </a:r>
            <a:endParaRPr lang="en-US" altLang="zh-CN" sz="2900" kern="0" dirty="0">
              <a:latin typeface="+mn-ea"/>
              <a:ea typeface="+mn-ea"/>
            </a:endParaRPr>
          </a:p>
          <a:p>
            <a:pPr lvl="1">
              <a:lnSpc>
                <a:spcPct val="145000"/>
              </a:lnSpc>
            </a:pPr>
            <a:r>
              <a:rPr lang="zh-CN" altLang="en-US" sz="2900" b="0" kern="0" dirty="0">
                <a:solidFill>
                  <a:schemeClr val="tx1"/>
                </a:solidFill>
                <a:latin typeface="+mn-ea"/>
                <a:ea typeface="+mn-ea"/>
              </a:rPr>
              <a:t>索引可以有</a:t>
            </a:r>
            <a:r>
              <a:rPr lang="zh-CN" altLang="en-US" sz="2900" b="0" kern="0" dirty="0">
                <a:solidFill>
                  <a:srgbClr val="FF0000"/>
                </a:solidFill>
                <a:latin typeface="+mn-ea"/>
                <a:ea typeface="+mn-ea"/>
              </a:rPr>
              <a:t>多级</a:t>
            </a:r>
            <a:endParaRPr lang="zh-CN" altLang="en-US" sz="2900" b="0" kern="0" dirty="0">
              <a:solidFill>
                <a:schemeClr val="tx1"/>
              </a:solidFill>
              <a:latin typeface="+mn-ea"/>
              <a:ea typeface="+mn-ea"/>
            </a:endParaRPr>
          </a:p>
          <a:p>
            <a:pPr marL="857250" indent="-457200">
              <a:lnSpc>
                <a:spcPct val="145000"/>
              </a:lnSpc>
              <a:buClr>
                <a:srgbClr val="FF0000"/>
              </a:buClr>
              <a:buSzPct val="80000"/>
              <a:buFont typeface="Wingdings" pitchFamily="2" charset="2"/>
              <a:buChar char="n"/>
            </a:pPr>
            <a:endParaRPr lang="zh-CN" altLang="en-US" sz="2400" b="0" kern="0" dirty="0">
              <a:solidFill>
                <a:schemeClr val="tx1"/>
              </a:solidFill>
              <a:latin typeface="+mn-ea"/>
            </a:endParaRPr>
          </a:p>
          <a:p>
            <a:pPr marL="857250" indent="-457200">
              <a:lnSpc>
                <a:spcPct val="145000"/>
              </a:lnSpc>
              <a:buClr>
                <a:srgbClr val="FF0000"/>
              </a:buClr>
              <a:buSzPct val="80000"/>
              <a:buFont typeface="Wingdings" pitchFamily="2" charset="2"/>
              <a:buChar char="n"/>
            </a:pPr>
            <a:endParaRPr lang="en-US" sz="2400" b="0" kern="0" dirty="0">
              <a:solidFill>
                <a:schemeClr val="tx1"/>
              </a:solidFill>
              <a:latin typeface="+mn-ea"/>
            </a:endParaRPr>
          </a:p>
        </p:txBody>
      </p:sp>
      <p:grpSp>
        <p:nvGrpSpPr>
          <p:cNvPr id="3" name="组合 2">
            <a:extLst>
              <a:ext uri="{FF2B5EF4-FFF2-40B4-BE49-F238E27FC236}">
                <a16:creationId xmlns:a16="http://schemas.microsoft.com/office/drawing/2014/main" id="{47CF35F2-9049-F544-B11C-9C1C6CD4D975}"/>
              </a:ext>
            </a:extLst>
          </p:cNvPr>
          <p:cNvGrpSpPr/>
          <p:nvPr/>
        </p:nvGrpSpPr>
        <p:grpSpPr>
          <a:xfrm>
            <a:off x="5220072" y="1484784"/>
            <a:ext cx="3759622" cy="4483993"/>
            <a:chOff x="4417219" y="1196752"/>
            <a:chExt cx="4562475" cy="4772025"/>
          </a:xfrm>
        </p:grpSpPr>
        <p:pic>
          <p:nvPicPr>
            <p:cNvPr id="3594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7219" y="1196752"/>
              <a:ext cx="4562475" cy="477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477265" y="2636912"/>
              <a:ext cx="864096" cy="517784"/>
            </a:xfrm>
            <a:prstGeom prst="rect">
              <a:avLst/>
            </a:prstGeom>
            <a:solidFill>
              <a:schemeClr val="bg1"/>
            </a:solidFill>
          </p:spPr>
          <p:txBody>
            <a:bodyPr wrap="square" rIns="0" rtlCol="0">
              <a:noAutofit/>
            </a:bodyPr>
            <a:lstStyle/>
            <a:p>
              <a:r>
                <a:rPr lang="zh-CN" altLang="en-US" sz="1600" dirty="0">
                  <a:latin typeface="+mn-ea"/>
                  <a:ea typeface="+mn-ea"/>
                </a:rPr>
                <a:t>索引级</a:t>
              </a:r>
            </a:p>
          </p:txBody>
        </p:sp>
        <p:sp>
          <p:nvSpPr>
            <p:cNvPr id="10" name="TextBox 9"/>
            <p:cNvSpPr txBox="1"/>
            <p:nvPr/>
          </p:nvSpPr>
          <p:spPr>
            <a:xfrm>
              <a:off x="5384906" y="3085186"/>
              <a:ext cx="648000" cy="328078"/>
            </a:xfrm>
            <a:prstGeom prst="rect">
              <a:avLst/>
            </a:prstGeom>
            <a:solidFill>
              <a:srgbClr val="ADEBF1"/>
            </a:solidFill>
          </p:spPr>
          <p:txBody>
            <a:bodyPr wrap="square" lIns="0" tIns="0" rIns="0" bIns="0" rtlCol="0">
              <a:noAutofit/>
            </a:bodyPr>
            <a:lstStyle/>
            <a:p>
              <a:pPr algn="ctr"/>
              <a:r>
                <a:rPr lang="zh-CN" altLang="en-US" dirty="0"/>
                <a:t>索引</a:t>
              </a:r>
            </a:p>
          </p:txBody>
        </p:sp>
        <p:sp>
          <p:nvSpPr>
            <p:cNvPr id="11" name="TextBox 10"/>
            <p:cNvSpPr txBox="1"/>
            <p:nvPr/>
          </p:nvSpPr>
          <p:spPr>
            <a:xfrm>
              <a:off x="7020272" y="2492896"/>
              <a:ext cx="1080120" cy="402908"/>
            </a:xfrm>
            <a:prstGeom prst="rect">
              <a:avLst/>
            </a:prstGeom>
            <a:solidFill>
              <a:srgbClr val="ADEBF1"/>
            </a:solidFill>
          </p:spPr>
          <p:txBody>
            <a:bodyPr wrap="square" lIns="0" tIns="0" rIns="0" bIns="0" rtlCol="0">
              <a:noAutofit/>
            </a:bodyPr>
            <a:lstStyle/>
            <a:p>
              <a:pPr algn="ctr"/>
              <a:r>
                <a:rPr lang="zh-CN" altLang="en-US" dirty="0"/>
                <a:t>主文件</a:t>
              </a:r>
            </a:p>
          </p:txBody>
        </p:sp>
        <p:sp>
          <p:nvSpPr>
            <p:cNvPr id="12" name="TextBox 11"/>
            <p:cNvSpPr txBox="1"/>
            <p:nvPr/>
          </p:nvSpPr>
          <p:spPr>
            <a:xfrm>
              <a:off x="7020272" y="4869160"/>
              <a:ext cx="1080120" cy="648072"/>
            </a:xfrm>
            <a:prstGeom prst="rect">
              <a:avLst/>
            </a:prstGeom>
            <a:solidFill>
              <a:srgbClr val="ADEBF1"/>
            </a:solidFill>
          </p:spPr>
          <p:txBody>
            <a:bodyPr wrap="square" lIns="0" tIns="0" rIns="0" bIns="0" rtlCol="0">
              <a:noAutofit/>
            </a:bodyPr>
            <a:lstStyle/>
            <a:p>
              <a:pPr algn="ctr"/>
              <a:r>
                <a:rPr lang="zh-CN" altLang="en-US" dirty="0"/>
                <a:t>溢出</a:t>
              </a:r>
              <a:endParaRPr lang="en-US" altLang="zh-CN" dirty="0"/>
            </a:p>
            <a:p>
              <a:pPr algn="ctr"/>
              <a:r>
                <a:rPr lang="zh-CN" altLang="en-US" dirty="0"/>
                <a:t>文件</a:t>
              </a:r>
            </a:p>
          </p:txBody>
        </p:sp>
      </p:grpSp>
    </p:spTree>
    <p:extLst>
      <p:ext uri="{BB962C8B-B14F-4D97-AF65-F5344CB8AC3E}">
        <p14:creationId xmlns:p14="http://schemas.microsoft.com/office/powerpoint/2010/main" val="21959796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3657600" cy="990600"/>
          </a:xfrm>
        </p:spPr>
        <p:txBody>
          <a:bodyPr/>
          <a:lstStyle/>
          <a:p>
            <a:r>
              <a:rPr lang="zh-CN" altLang="en-US" dirty="0"/>
              <a:t>索引文件</a:t>
            </a:r>
            <a:endParaRPr lang="en-US" dirty="0"/>
          </a:p>
        </p:txBody>
      </p:sp>
      <p:sp>
        <p:nvSpPr>
          <p:cNvPr id="6" name="Title 1"/>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dirty="0"/>
              <a:t>5.2 </a:t>
            </a:r>
            <a:r>
              <a:rPr lang="zh-CN" altLang="en-US" kern="0" dirty="0"/>
              <a:t>文件组织和访问</a:t>
            </a:r>
            <a:endParaRPr lang="en-US" kern="0" dirty="0"/>
          </a:p>
        </p:txBody>
      </p:sp>
      <p:sp>
        <p:nvSpPr>
          <p:cNvPr id="7" name="Content Placeholder 2"/>
          <p:cNvSpPr txBox="1">
            <a:spLocks/>
          </p:cNvSpPr>
          <p:nvPr/>
        </p:nvSpPr>
        <p:spPr bwMode="auto">
          <a:xfrm>
            <a:off x="0" y="792162"/>
            <a:ext cx="4644008" cy="522912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3600" kern="0" dirty="0">
                <a:latin typeface="+mn-ea"/>
              </a:rPr>
              <a:t>索引文件</a:t>
            </a:r>
            <a:endParaRPr lang="en-US" altLang="zh-CN" sz="3600" kern="0" dirty="0">
              <a:latin typeface="+mn-ea"/>
            </a:endParaRPr>
          </a:p>
          <a:p>
            <a:pPr marL="857250" indent="-457200">
              <a:lnSpc>
                <a:spcPct val="145000"/>
              </a:lnSpc>
              <a:buClr>
                <a:srgbClr val="FF0000"/>
              </a:buClr>
              <a:buSzPct val="80000"/>
              <a:buFont typeface="Wingdings" pitchFamily="2" charset="2"/>
              <a:buChar char="n"/>
            </a:pPr>
            <a:r>
              <a:rPr lang="zh-CN" altLang="en-US" sz="2600" b="0" kern="0" dirty="0">
                <a:solidFill>
                  <a:schemeClr val="tx1"/>
                </a:solidFill>
                <a:latin typeface="+mn-ea"/>
              </a:rPr>
              <a:t>只能通过索引访问记录</a:t>
            </a:r>
          </a:p>
          <a:p>
            <a:pPr marL="857250" indent="-457200">
              <a:lnSpc>
                <a:spcPct val="145000"/>
              </a:lnSpc>
              <a:buClr>
                <a:srgbClr val="FF0000"/>
              </a:buClr>
              <a:buSzPct val="80000"/>
              <a:buFont typeface="Wingdings" pitchFamily="2" charset="2"/>
              <a:buChar char="n"/>
            </a:pPr>
            <a:r>
              <a:rPr lang="zh-CN" altLang="en-US" sz="2600" b="0" kern="0" dirty="0">
                <a:solidFill>
                  <a:schemeClr val="tx1"/>
                </a:solidFill>
                <a:latin typeface="+mn-ea"/>
              </a:rPr>
              <a:t>可以使用变长度记录</a:t>
            </a:r>
          </a:p>
          <a:p>
            <a:pPr marL="857250" indent="-457200">
              <a:lnSpc>
                <a:spcPct val="145000"/>
              </a:lnSpc>
              <a:buClr>
                <a:srgbClr val="FF0000"/>
              </a:buClr>
              <a:buSzPct val="80000"/>
              <a:buFont typeface="Wingdings" pitchFamily="2" charset="2"/>
              <a:buChar char="n"/>
            </a:pPr>
            <a:r>
              <a:rPr lang="zh-CN" altLang="en-US" sz="2600" b="0" kern="0" dirty="0">
                <a:solidFill>
                  <a:schemeClr val="tx1"/>
                </a:solidFill>
                <a:latin typeface="+mn-ea"/>
              </a:rPr>
              <a:t>完全索引包含主文件中每条记录的索引项</a:t>
            </a:r>
          </a:p>
          <a:p>
            <a:pPr marL="857250" indent="-457200">
              <a:lnSpc>
                <a:spcPct val="145000"/>
              </a:lnSpc>
              <a:buClr>
                <a:srgbClr val="FF0000"/>
              </a:buClr>
              <a:buSzPct val="80000"/>
              <a:buFont typeface="Wingdings" pitchFamily="2" charset="2"/>
              <a:buChar char="n"/>
            </a:pPr>
            <a:r>
              <a:rPr lang="zh-CN" altLang="en-US" sz="2600" b="0" kern="0" dirty="0">
                <a:solidFill>
                  <a:schemeClr val="tx1"/>
                </a:solidFill>
                <a:latin typeface="+mn-ea"/>
              </a:rPr>
              <a:t>部分索引只包含有感兴趣域的记录的索引项</a:t>
            </a:r>
          </a:p>
          <a:p>
            <a:pPr marL="857250" indent="-457200">
              <a:lnSpc>
                <a:spcPct val="145000"/>
              </a:lnSpc>
              <a:buClr>
                <a:srgbClr val="FF0000"/>
              </a:buClr>
              <a:buSzPct val="80000"/>
              <a:buFont typeface="Wingdings" pitchFamily="2" charset="2"/>
              <a:buChar char="n"/>
            </a:pPr>
            <a:r>
              <a:rPr lang="zh-CN" altLang="en-US" sz="2600" b="0" kern="0" dirty="0">
                <a:solidFill>
                  <a:schemeClr val="tx1"/>
                </a:solidFill>
                <a:latin typeface="+mn-ea"/>
              </a:rPr>
              <a:t>主要用于信息及时性要求比较严格且很少对所有数据进行处理的应用程序</a:t>
            </a:r>
          </a:p>
          <a:p>
            <a:pPr marL="857250" indent="-457200">
              <a:lnSpc>
                <a:spcPct val="145000"/>
              </a:lnSpc>
              <a:buClr>
                <a:srgbClr val="FF0000"/>
              </a:buClr>
              <a:buSzPct val="80000"/>
              <a:buFont typeface="Wingdings" pitchFamily="2" charset="2"/>
              <a:buChar char="n"/>
            </a:pPr>
            <a:r>
              <a:rPr lang="zh-CN" altLang="en-US" sz="2600" b="0" kern="0" dirty="0">
                <a:solidFill>
                  <a:schemeClr val="tx1"/>
                </a:solidFill>
                <a:latin typeface="+mn-ea"/>
              </a:rPr>
              <a:t>例子是航空公司订票系统和商品库存控制系统</a:t>
            </a:r>
          </a:p>
          <a:p>
            <a:pPr marL="857250" indent="-457200">
              <a:lnSpc>
                <a:spcPct val="145000"/>
              </a:lnSpc>
              <a:buClr>
                <a:srgbClr val="FF0000"/>
              </a:buClr>
              <a:buSzPct val="80000"/>
              <a:buFont typeface="Wingdings" pitchFamily="2" charset="2"/>
              <a:buChar char="n"/>
            </a:pPr>
            <a:endParaRPr lang="en-US" sz="2400" b="0" kern="0" dirty="0">
              <a:solidFill>
                <a:schemeClr val="tx1"/>
              </a:solidFill>
              <a:latin typeface="+mn-ea"/>
            </a:endParaRPr>
          </a:p>
        </p:txBody>
      </p:sp>
      <p:pic>
        <p:nvPicPr>
          <p:cNvPr id="3604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1182588"/>
            <a:ext cx="3876675" cy="483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148064" y="1052736"/>
            <a:ext cx="576064" cy="445776"/>
          </a:xfrm>
          <a:prstGeom prst="rect">
            <a:avLst/>
          </a:prstGeom>
          <a:solidFill>
            <a:schemeClr val="bg1"/>
          </a:solidFill>
        </p:spPr>
        <p:txBody>
          <a:bodyPr wrap="square" rIns="0" rtlCol="0">
            <a:noAutofit/>
          </a:bodyPr>
          <a:lstStyle/>
          <a:p>
            <a:r>
              <a:rPr lang="zh-CN" altLang="en-US" dirty="0"/>
              <a:t>完全索引</a:t>
            </a:r>
          </a:p>
        </p:txBody>
      </p:sp>
      <p:sp>
        <p:nvSpPr>
          <p:cNvPr id="10" name="TextBox 9"/>
          <p:cNvSpPr txBox="1"/>
          <p:nvPr/>
        </p:nvSpPr>
        <p:spPr>
          <a:xfrm>
            <a:off x="6372200" y="1052736"/>
            <a:ext cx="576064" cy="445776"/>
          </a:xfrm>
          <a:prstGeom prst="rect">
            <a:avLst/>
          </a:prstGeom>
          <a:solidFill>
            <a:schemeClr val="bg1"/>
          </a:solidFill>
        </p:spPr>
        <p:txBody>
          <a:bodyPr wrap="square" rIns="0" rtlCol="0">
            <a:noAutofit/>
          </a:bodyPr>
          <a:lstStyle/>
          <a:p>
            <a:r>
              <a:rPr lang="zh-CN" altLang="en-US" dirty="0"/>
              <a:t>完全索引</a:t>
            </a:r>
          </a:p>
        </p:txBody>
      </p:sp>
      <p:sp>
        <p:nvSpPr>
          <p:cNvPr id="11" name="TextBox 10"/>
          <p:cNvSpPr txBox="1"/>
          <p:nvPr/>
        </p:nvSpPr>
        <p:spPr>
          <a:xfrm>
            <a:off x="7452320" y="1052736"/>
            <a:ext cx="576064" cy="445776"/>
          </a:xfrm>
          <a:prstGeom prst="rect">
            <a:avLst/>
          </a:prstGeom>
          <a:solidFill>
            <a:schemeClr val="bg1"/>
          </a:solidFill>
        </p:spPr>
        <p:txBody>
          <a:bodyPr wrap="square" rIns="0" rtlCol="0">
            <a:noAutofit/>
          </a:bodyPr>
          <a:lstStyle/>
          <a:p>
            <a:r>
              <a:rPr lang="zh-CN" altLang="en-US" dirty="0"/>
              <a:t>部分索引</a:t>
            </a:r>
          </a:p>
        </p:txBody>
      </p:sp>
      <p:sp>
        <p:nvSpPr>
          <p:cNvPr id="12" name="TextBox 11"/>
          <p:cNvSpPr txBox="1"/>
          <p:nvPr/>
        </p:nvSpPr>
        <p:spPr>
          <a:xfrm>
            <a:off x="5940152" y="5013176"/>
            <a:ext cx="2232248" cy="561493"/>
          </a:xfrm>
          <a:prstGeom prst="rect">
            <a:avLst/>
          </a:prstGeom>
          <a:solidFill>
            <a:srgbClr val="ADEBF1"/>
          </a:solidFill>
        </p:spPr>
        <p:txBody>
          <a:bodyPr wrap="square" lIns="0" tIns="0" rIns="0" bIns="0" rtlCol="0">
            <a:noAutofit/>
          </a:bodyPr>
          <a:lstStyle/>
          <a:p>
            <a:pPr algn="ctr"/>
            <a:r>
              <a:rPr lang="zh-CN" altLang="en-US" dirty="0"/>
              <a:t>原始文件</a:t>
            </a:r>
            <a:endParaRPr lang="en-US" altLang="zh-CN" dirty="0"/>
          </a:p>
          <a:p>
            <a:pPr algn="ctr"/>
            <a:r>
              <a:rPr lang="zh-CN" altLang="en-US" dirty="0"/>
              <a:t>（变长记录）</a:t>
            </a:r>
          </a:p>
        </p:txBody>
      </p:sp>
    </p:spTree>
    <p:extLst>
      <p:ext uri="{BB962C8B-B14F-4D97-AF65-F5344CB8AC3E}">
        <p14:creationId xmlns:p14="http://schemas.microsoft.com/office/powerpoint/2010/main" val="214425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600604529"/>
              </p:ext>
            </p:extLst>
          </p:nvPr>
        </p:nvGraphicFramePr>
        <p:xfrm>
          <a:off x="5652120" y="2636911"/>
          <a:ext cx="3168352" cy="31683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dirty="0"/>
              <a:t>5.2 </a:t>
            </a:r>
            <a:r>
              <a:rPr lang="zh-CN" altLang="en-US" kern="0" dirty="0"/>
              <a:t>文件组织和访问</a:t>
            </a:r>
            <a:endParaRPr lang="en-US" kern="0" dirty="0"/>
          </a:p>
        </p:txBody>
      </p:sp>
      <p:sp>
        <p:nvSpPr>
          <p:cNvPr id="6" name="Content Placeholder 2"/>
          <p:cNvSpPr txBox="1">
            <a:spLocks/>
          </p:cNvSpPr>
          <p:nvPr/>
        </p:nvSpPr>
        <p:spPr bwMode="auto">
          <a:xfrm>
            <a:off x="0" y="764704"/>
            <a:ext cx="4860032" cy="45810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kern="0" dirty="0">
                <a:latin typeface="+mn-ea"/>
              </a:rPr>
              <a:t>直接文件或散列文件</a:t>
            </a:r>
            <a:endParaRPr lang="en-US" altLang="zh-CN" sz="2800" kern="0" dirty="0">
              <a:latin typeface="+mn-ea"/>
            </a:endParaRP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直接访问磁盘中任意一个地址已知的数据块</a:t>
            </a: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使用基于关键字的散列</a:t>
            </a: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典型应用场景</a:t>
            </a:r>
            <a:r>
              <a:rPr lang="en-US" altLang="zh-CN" sz="2400" b="0" kern="0" dirty="0">
                <a:solidFill>
                  <a:schemeClr val="tx1"/>
                </a:solidFill>
                <a:latin typeface="+mn-ea"/>
              </a:rPr>
              <a:t>:</a:t>
            </a:r>
            <a:endParaRPr lang="zh-CN" altLang="en-US" sz="2400" b="0" kern="0" dirty="0">
              <a:solidFill>
                <a:schemeClr val="tx1"/>
              </a:solidFill>
              <a:latin typeface="+mn-ea"/>
            </a:endParaRPr>
          </a:p>
          <a:p>
            <a:pPr marL="1257300" lvl="1" indent="-457200">
              <a:lnSpc>
                <a:spcPct val="145000"/>
              </a:lnSpc>
              <a:buClr>
                <a:srgbClr val="7030A0"/>
              </a:buClr>
              <a:buSzPct val="80000"/>
              <a:buFont typeface="Wingdings" panose="05000000000000000000" pitchFamily="2" charset="2"/>
              <a:buChar char="Ø"/>
            </a:pPr>
            <a:r>
              <a:rPr lang="zh-CN" altLang="en-US" sz="2000" b="0" kern="0" dirty="0">
                <a:solidFill>
                  <a:schemeClr val="tx1"/>
                </a:solidFill>
                <a:latin typeface="+mn-ea"/>
                <a:ea typeface="+mn-ea"/>
              </a:rPr>
              <a:t>快速访问</a:t>
            </a:r>
          </a:p>
          <a:p>
            <a:pPr marL="1257300" lvl="1" indent="-457200">
              <a:lnSpc>
                <a:spcPct val="145000"/>
              </a:lnSpc>
              <a:buClr>
                <a:srgbClr val="7030A0"/>
              </a:buClr>
              <a:buSzPct val="80000"/>
              <a:buFont typeface="Wingdings" panose="05000000000000000000" pitchFamily="2" charset="2"/>
              <a:buChar char="Ø"/>
            </a:pPr>
            <a:r>
              <a:rPr lang="zh-CN" altLang="en-US" sz="2000" b="0" kern="0" dirty="0">
                <a:solidFill>
                  <a:schemeClr val="tx1"/>
                </a:solidFill>
                <a:latin typeface="+mn-ea"/>
                <a:ea typeface="+mn-ea"/>
              </a:rPr>
              <a:t>固定长度的记录</a:t>
            </a:r>
          </a:p>
          <a:p>
            <a:pPr marL="1257300" lvl="1" indent="-457200">
              <a:lnSpc>
                <a:spcPct val="145000"/>
              </a:lnSpc>
              <a:buClr>
                <a:srgbClr val="7030A0"/>
              </a:buClr>
              <a:buSzPct val="80000"/>
              <a:buFont typeface="Wingdings" panose="05000000000000000000" pitchFamily="2" charset="2"/>
              <a:buChar char="Ø"/>
            </a:pPr>
            <a:r>
              <a:rPr lang="zh-CN" altLang="en-US" sz="2000" b="0" kern="0" dirty="0">
                <a:solidFill>
                  <a:schemeClr val="tx1"/>
                </a:solidFill>
                <a:latin typeface="+mn-ea"/>
                <a:ea typeface="+mn-ea"/>
              </a:rPr>
              <a:t>一次只访问一条记录</a:t>
            </a:r>
            <a:endParaRPr lang="en-US" sz="2000" b="0" kern="0" dirty="0">
              <a:solidFill>
                <a:schemeClr val="tx1"/>
              </a:solidFill>
              <a:latin typeface="+mn-ea"/>
              <a:ea typeface="+mn-ea"/>
            </a:endParaRPr>
          </a:p>
        </p:txBody>
      </p:sp>
    </p:spTree>
    <p:extLst>
      <p:ext uri="{BB962C8B-B14F-4D97-AF65-F5344CB8AC3E}">
        <p14:creationId xmlns:p14="http://schemas.microsoft.com/office/powerpoint/2010/main" val="2790370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dirty="0"/>
              <a:t>5.3 </a:t>
            </a:r>
            <a:r>
              <a:rPr lang="zh-CN" altLang="en-US" kern="0" dirty="0"/>
              <a:t>文件目录</a:t>
            </a:r>
            <a:endParaRPr lang="en-US" kern="0" dirty="0"/>
          </a:p>
        </p:txBody>
      </p:sp>
      <p:sp>
        <p:nvSpPr>
          <p:cNvPr id="6" name="Content Placeholder 2"/>
          <p:cNvSpPr txBox="1">
            <a:spLocks/>
          </p:cNvSpPr>
          <p:nvPr/>
        </p:nvSpPr>
        <p:spPr bwMode="auto">
          <a:xfrm>
            <a:off x="4682" y="821305"/>
            <a:ext cx="8959806" cy="9515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5000"/>
              </a:lnSpc>
            </a:pPr>
            <a:r>
              <a:rPr lang="zh-CN" altLang="en-US" kern="0" dirty="0"/>
              <a:t>文件目录里每个文件项包含的信息（见</a:t>
            </a:r>
            <a:r>
              <a:rPr lang="en-US" altLang="zh-CN" kern="0" dirty="0"/>
              <a:t>P350</a:t>
            </a:r>
            <a:r>
              <a:rPr lang="zh-CN" altLang="en-US" kern="0" dirty="0"/>
              <a:t>表</a:t>
            </a:r>
            <a:r>
              <a:rPr lang="en-US" altLang="zh-CN" kern="0" dirty="0"/>
              <a:t>12.1</a:t>
            </a:r>
            <a:r>
              <a:rPr lang="zh-CN" altLang="en-US" kern="0" dirty="0"/>
              <a:t>）</a:t>
            </a:r>
            <a:endParaRPr lang="en-US" altLang="zh-CN" kern="0" dirty="0"/>
          </a:p>
        </p:txBody>
      </p:sp>
      <p:graphicFrame>
        <p:nvGraphicFramePr>
          <p:cNvPr id="4" name="图示 3"/>
          <p:cNvGraphicFramePr/>
          <p:nvPr>
            <p:extLst>
              <p:ext uri="{D42A27DB-BD31-4B8C-83A1-F6EECF244321}">
                <p14:modId xmlns:p14="http://schemas.microsoft.com/office/powerpoint/2010/main" val="2068660022"/>
              </p:ext>
            </p:extLst>
          </p:nvPr>
        </p:nvGraphicFramePr>
        <p:xfrm>
          <a:off x="1331640" y="1484784"/>
          <a:ext cx="6480720" cy="4464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926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dirty="0"/>
              <a:t>5.3 </a:t>
            </a:r>
            <a:r>
              <a:rPr lang="zh-CN" altLang="en-US" kern="0" dirty="0"/>
              <a:t>文件目录</a:t>
            </a:r>
            <a:endParaRPr lang="en-US" kern="0" dirty="0"/>
          </a:p>
        </p:txBody>
      </p:sp>
      <p:sp>
        <p:nvSpPr>
          <p:cNvPr id="6" name="Content Placeholder 2"/>
          <p:cNvSpPr txBox="1">
            <a:spLocks/>
          </p:cNvSpPr>
          <p:nvPr/>
        </p:nvSpPr>
        <p:spPr bwMode="auto">
          <a:xfrm>
            <a:off x="3829" y="821305"/>
            <a:ext cx="7924800" cy="9515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5000"/>
              </a:lnSpc>
            </a:pPr>
            <a:r>
              <a:rPr lang="zh-CN" altLang="en-US" kern="0" dirty="0"/>
              <a:t>基本信息</a:t>
            </a:r>
            <a:endParaRPr lang="en-US" altLang="zh-CN" kern="0" dirty="0"/>
          </a:p>
        </p:txBody>
      </p:sp>
      <p:graphicFrame>
        <p:nvGraphicFramePr>
          <p:cNvPr id="3" name="表格 2"/>
          <p:cNvGraphicFramePr>
            <a:graphicFrameLocks noGrp="1"/>
          </p:cNvGraphicFramePr>
          <p:nvPr>
            <p:extLst>
              <p:ext uri="{D42A27DB-BD31-4B8C-83A1-F6EECF244321}">
                <p14:modId xmlns:p14="http://schemas.microsoft.com/office/powerpoint/2010/main" val="754691950"/>
              </p:ext>
            </p:extLst>
          </p:nvPr>
        </p:nvGraphicFramePr>
        <p:xfrm>
          <a:off x="80610" y="1628800"/>
          <a:ext cx="8955886" cy="1182053"/>
        </p:xfrm>
        <a:graphic>
          <a:graphicData uri="http://schemas.openxmlformats.org/drawingml/2006/table">
            <a:tbl>
              <a:tblPr firstRow="1" bandRow="1">
                <a:tableStyleId>{5C22544A-7EE6-4342-B048-85BDC9FD1C3A}</a:tableStyleId>
              </a:tblPr>
              <a:tblGrid>
                <a:gridCol w="8955886">
                  <a:extLst>
                    <a:ext uri="{9D8B030D-6E8A-4147-A177-3AD203B41FA5}">
                      <a16:colId xmlns:a16="http://schemas.microsoft.com/office/drawing/2014/main" val="20000"/>
                    </a:ext>
                  </a:extLst>
                </a:gridCol>
              </a:tblGrid>
              <a:tr h="1080120">
                <a:tc>
                  <a:txBody>
                    <a:bodyPr/>
                    <a:lstStyle/>
                    <a:p>
                      <a:pPr marL="0" indent="0" algn="l">
                        <a:lnSpc>
                          <a:spcPct val="125000"/>
                        </a:lnSpc>
                        <a:buFont typeface="Arial" panose="020B0604020202020204" pitchFamily="34" charset="0"/>
                        <a:buNone/>
                      </a:pPr>
                      <a:r>
                        <a:rPr lang="zh-CN" altLang="en-US" sz="2000" b="1" baseline="0" dirty="0">
                          <a:solidFill>
                            <a:schemeClr val="tx1"/>
                          </a:solidFill>
                          <a:latin typeface="+mn-ea"/>
                          <a:ea typeface="+mn-ea"/>
                        </a:rPr>
                        <a:t>文件名     </a:t>
                      </a:r>
                      <a:r>
                        <a:rPr lang="zh-CN" altLang="en-US" sz="2000" b="0" baseline="0" dirty="0">
                          <a:solidFill>
                            <a:schemeClr val="tx1"/>
                          </a:solidFill>
                          <a:latin typeface="+mn-ea"/>
                          <a:ea typeface="+mn-ea"/>
                        </a:rPr>
                        <a:t>由创建者（用户或程序）选择的名字，在同一个目录中必须唯一</a:t>
                      </a:r>
                      <a:endParaRPr lang="en-US" altLang="zh-CN" sz="2000" b="0" baseline="0" dirty="0">
                        <a:solidFill>
                          <a:schemeClr val="tx1"/>
                        </a:solidFill>
                        <a:latin typeface="+mn-ea"/>
                        <a:ea typeface="+mn-ea"/>
                      </a:endParaRPr>
                    </a:p>
                    <a:p>
                      <a:pPr marL="0" indent="0" algn="l">
                        <a:lnSpc>
                          <a:spcPct val="125000"/>
                        </a:lnSpc>
                        <a:buFont typeface="Arial" panose="020B0604020202020204" pitchFamily="34" charset="0"/>
                        <a:buNone/>
                      </a:pPr>
                      <a:r>
                        <a:rPr lang="zh-CN" altLang="en-US" sz="2000" b="1" baseline="0" dirty="0">
                          <a:solidFill>
                            <a:schemeClr val="tx1"/>
                          </a:solidFill>
                          <a:latin typeface="+mn-ea"/>
                          <a:ea typeface="+mn-ea"/>
                        </a:rPr>
                        <a:t>文件类型   </a:t>
                      </a:r>
                      <a:r>
                        <a:rPr lang="zh-CN" altLang="en-US" sz="2000" b="0" baseline="0" dirty="0">
                          <a:solidFill>
                            <a:schemeClr val="tx1"/>
                          </a:solidFill>
                          <a:latin typeface="+mn-ea"/>
                          <a:ea typeface="+mn-ea"/>
                        </a:rPr>
                        <a:t>如文本文件、二进制文件、加载模块等</a:t>
                      </a:r>
                      <a:endParaRPr lang="en-US" altLang="zh-CN" sz="2000" b="0" baseline="0" dirty="0">
                        <a:solidFill>
                          <a:schemeClr val="tx1"/>
                        </a:solidFill>
                        <a:latin typeface="+mn-ea"/>
                        <a:ea typeface="+mn-ea"/>
                      </a:endParaRPr>
                    </a:p>
                    <a:p>
                      <a:pPr marL="0" indent="0" algn="l">
                        <a:lnSpc>
                          <a:spcPct val="125000"/>
                        </a:lnSpc>
                        <a:buFont typeface="Arial" panose="020B0604020202020204" pitchFamily="34" charset="0"/>
                        <a:buNone/>
                      </a:pPr>
                      <a:r>
                        <a:rPr lang="zh-CN" altLang="en-US" sz="2000" b="1" baseline="0" dirty="0">
                          <a:solidFill>
                            <a:schemeClr val="tx1"/>
                          </a:solidFill>
                          <a:latin typeface="+mn-ea"/>
                          <a:ea typeface="+mn-ea"/>
                        </a:rPr>
                        <a:t>文件组织   </a:t>
                      </a:r>
                      <a:r>
                        <a:rPr lang="zh-CN" altLang="en-US" sz="2000" b="0" baseline="0" dirty="0">
                          <a:solidFill>
                            <a:schemeClr val="tx1"/>
                          </a:solidFill>
                          <a:latin typeface="+mn-ea"/>
                          <a:ea typeface="+mn-ea"/>
                        </a:rPr>
                        <a:t>供那些支持不同组织形式的系统使用</a:t>
                      </a:r>
                      <a:endParaRPr lang="en-US" altLang="zh-CN" sz="2000" b="0" baseline="0" dirty="0">
                        <a:solidFill>
                          <a:schemeClr val="tx1"/>
                        </a:solidFill>
                        <a:latin typeface="+mn-ea"/>
                        <a:ea typeface="+mn-ea"/>
                      </a:endParaRPr>
                    </a:p>
                  </a:txBody>
                  <a:tcPr>
                    <a:solidFill>
                      <a:srgbClr val="ADEBF1"/>
                    </a:solidFill>
                  </a:tcPr>
                </a:tc>
                <a:extLst>
                  <a:ext uri="{0D108BD9-81ED-4DB2-BD59-A6C34878D82A}">
                    <a16:rowId xmlns:a16="http://schemas.microsoft.com/office/drawing/2014/main" val="10000"/>
                  </a:ext>
                </a:extLst>
              </a:tr>
            </a:tbl>
          </a:graphicData>
        </a:graphic>
      </p:graphicFrame>
      <p:sp>
        <p:nvSpPr>
          <p:cNvPr id="7" name="Content Placeholder 2"/>
          <p:cNvSpPr txBox="1">
            <a:spLocks/>
          </p:cNvSpPr>
          <p:nvPr/>
        </p:nvSpPr>
        <p:spPr bwMode="auto">
          <a:xfrm>
            <a:off x="3829" y="3269577"/>
            <a:ext cx="7924800" cy="9515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5000"/>
              </a:lnSpc>
            </a:pPr>
            <a:r>
              <a:rPr lang="zh-CN" altLang="en-US" kern="0" dirty="0"/>
              <a:t>地址信息</a:t>
            </a:r>
            <a:endParaRPr lang="en-US" altLang="zh-CN" kern="0" dirty="0"/>
          </a:p>
        </p:txBody>
      </p:sp>
      <p:graphicFrame>
        <p:nvGraphicFramePr>
          <p:cNvPr id="8" name="表格 7"/>
          <p:cNvGraphicFramePr>
            <a:graphicFrameLocks noGrp="1"/>
          </p:cNvGraphicFramePr>
          <p:nvPr>
            <p:extLst>
              <p:ext uri="{D42A27DB-BD31-4B8C-83A1-F6EECF244321}">
                <p14:modId xmlns:p14="http://schemas.microsoft.com/office/powerpoint/2010/main" val="3787795751"/>
              </p:ext>
            </p:extLst>
          </p:nvPr>
        </p:nvGraphicFramePr>
        <p:xfrm>
          <a:off x="80610" y="4077072"/>
          <a:ext cx="8955886" cy="1575308"/>
        </p:xfrm>
        <a:graphic>
          <a:graphicData uri="http://schemas.openxmlformats.org/drawingml/2006/table">
            <a:tbl>
              <a:tblPr firstRow="1" bandRow="1">
                <a:tableStyleId>{5C22544A-7EE6-4342-B048-85BDC9FD1C3A}</a:tableStyleId>
              </a:tblPr>
              <a:tblGrid>
                <a:gridCol w="8955886">
                  <a:extLst>
                    <a:ext uri="{9D8B030D-6E8A-4147-A177-3AD203B41FA5}">
                      <a16:colId xmlns:a16="http://schemas.microsoft.com/office/drawing/2014/main" val="20000"/>
                    </a:ext>
                  </a:extLst>
                </a:gridCol>
              </a:tblGrid>
              <a:tr h="1080120">
                <a:tc>
                  <a:txBody>
                    <a:bodyPr/>
                    <a:lstStyle/>
                    <a:p>
                      <a:pPr marL="0" indent="0" algn="l">
                        <a:lnSpc>
                          <a:spcPct val="125000"/>
                        </a:lnSpc>
                        <a:buFont typeface="Arial" panose="020B0604020202020204" pitchFamily="34" charset="0"/>
                        <a:buNone/>
                      </a:pPr>
                      <a:r>
                        <a:rPr lang="zh-CN" altLang="en-US" sz="2000" b="1" baseline="0" dirty="0">
                          <a:solidFill>
                            <a:schemeClr val="tx1"/>
                          </a:solidFill>
                        </a:rPr>
                        <a:t>卷                    </a:t>
                      </a:r>
                      <a:r>
                        <a:rPr lang="zh-CN" altLang="en-US" sz="2000" b="0" baseline="0" dirty="0">
                          <a:solidFill>
                            <a:schemeClr val="tx1"/>
                          </a:solidFill>
                        </a:rPr>
                        <a:t>指示存储文件的设备</a:t>
                      </a:r>
                      <a:endParaRPr lang="en-US" altLang="zh-CN" sz="2000" b="0" baseline="0" dirty="0">
                        <a:solidFill>
                          <a:schemeClr val="tx1"/>
                        </a:solidFill>
                      </a:endParaRPr>
                    </a:p>
                    <a:p>
                      <a:pPr marL="0" indent="0" algn="l">
                        <a:lnSpc>
                          <a:spcPct val="125000"/>
                        </a:lnSpc>
                        <a:buFont typeface="Arial" panose="020B0604020202020204" pitchFamily="34" charset="0"/>
                        <a:buNone/>
                      </a:pPr>
                      <a:r>
                        <a:rPr lang="zh-CN" altLang="en-US" sz="2000" b="1" baseline="0" dirty="0">
                          <a:solidFill>
                            <a:schemeClr val="tx1"/>
                          </a:solidFill>
                        </a:rPr>
                        <a:t>起始地址         </a:t>
                      </a:r>
                      <a:r>
                        <a:rPr lang="zh-CN" altLang="en-US" sz="2000" b="0" baseline="0" dirty="0">
                          <a:solidFill>
                            <a:schemeClr val="tx1"/>
                          </a:solidFill>
                        </a:rPr>
                        <a:t>文件在辅存中的起始物理地址（如磁盘的柱面、磁道和扇区） </a:t>
                      </a:r>
                      <a:endParaRPr lang="en-US" altLang="zh-CN" sz="2000" b="0" baseline="0" dirty="0">
                        <a:solidFill>
                          <a:schemeClr val="tx1"/>
                        </a:solidFill>
                      </a:endParaRPr>
                    </a:p>
                    <a:p>
                      <a:pPr marL="0" indent="0" algn="l">
                        <a:lnSpc>
                          <a:spcPct val="125000"/>
                        </a:lnSpc>
                        <a:buFont typeface="Arial" panose="020B0604020202020204" pitchFamily="34" charset="0"/>
                        <a:buNone/>
                      </a:pPr>
                      <a:r>
                        <a:rPr lang="zh-CN" altLang="en-US" sz="2000" b="1" baseline="0" dirty="0">
                          <a:solidFill>
                            <a:schemeClr val="tx1"/>
                          </a:solidFill>
                        </a:rPr>
                        <a:t>使用大小         </a:t>
                      </a:r>
                      <a:r>
                        <a:rPr lang="zh-CN" altLang="en-US" sz="2000" b="0" baseline="0" dirty="0">
                          <a:solidFill>
                            <a:schemeClr val="tx1"/>
                          </a:solidFill>
                        </a:rPr>
                        <a:t>文件的当前大小，单位为字节、字或块</a:t>
                      </a:r>
                      <a:endParaRPr lang="en-US" altLang="zh-CN" sz="2000" b="0" baseline="0" dirty="0">
                        <a:solidFill>
                          <a:schemeClr val="tx1"/>
                        </a:solidFill>
                      </a:endParaRPr>
                    </a:p>
                    <a:p>
                      <a:pPr marL="0" indent="0" algn="l">
                        <a:lnSpc>
                          <a:spcPct val="125000"/>
                        </a:lnSpc>
                        <a:buFont typeface="Arial" panose="020B0604020202020204" pitchFamily="34" charset="0"/>
                        <a:buNone/>
                      </a:pPr>
                      <a:r>
                        <a:rPr lang="zh-CN" altLang="en-US" sz="2000" b="1" baseline="0" dirty="0">
                          <a:solidFill>
                            <a:schemeClr val="tx1"/>
                          </a:solidFill>
                        </a:rPr>
                        <a:t>分配大小         </a:t>
                      </a:r>
                      <a:r>
                        <a:rPr lang="zh-CN" altLang="en-US" sz="2000" b="0" baseline="0" dirty="0">
                          <a:solidFill>
                            <a:schemeClr val="tx1"/>
                          </a:solidFill>
                        </a:rPr>
                        <a:t>文件的最大尺寸</a:t>
                      </a:r>
                      <a:endParaRPr lang="en-US" altLang="zh-CN" sz="2000" b="0" baseline="0" dirty="0">
                        <a:solidFill>
                          <a:schemeClr val="tx1"/>
                        </a:solidFill>
                      </a:endParaRPr>
                    </a:p>
                  </a:txBody>
                  <a:tcPr>
                    <a:solidFill>
                      <a:srgbClr val="ADEBF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8876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dirty="0"/>
              <a:t>5.3 </a:t>
            </a:r>
            <a:r>
              <a:rPr lang="zh-CN" altLang="en-US" kern="0" dirty="0"/>
              <a:t>文件目录</a:t>
            </a:r>
            <a:endParaRPr lang="en-US" kern="0" dirty="0"/>
          </a:p>
        </p:txBody>
      </p:sp>
      <p:sp>
        <p:nvSpPr>
          <p:cNvPr id="6" name="Content Placeholder 2"/>
          <p:cNvSpPr txBox="1">
            <a:spLocks/>
          </p:cNvSpPr>
          <p:nvPr/>
        </p:nvSpPr>
        <p:spPr bwMode="auto">
          <a:xfrm>
            <a:off x="3829" y="821305"/>
            <a:ext cx="7924800" cy="9515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5000"/>
              </a:lnSpc>
            </a:pPr>
            <a:r>
              <a:rPr lang="zh-CN" altLang="en-US" kern="0" dirty="0"/>
              <a:t>访问控制信息</a:t>
            </a:r>
            <a:endParaRPr lang="en-US" altLang="zh-CN" kern="0" dirty="0"/>
          </a:p>
        </p:txBody>
      </p:sp>
      <p:graphicFrame>
        <p:nvGraphicFramePr>
          <p:cNvPr id="3" name="表格 2"/>
          <p:cNvGraphicFramePr>
            <a:graphicFrameLocks noGrp="1"/>
          </p:cNvGraphicFramePr>
          <p:nvPr>
            <p:extLst>
              <p:ext uri="{D42A27DB-BD31-4B8C-83A1-F6EECF244321}">
                <p14:modId xmlns:p14="http://schemas.microsoft.com/office/powerpoint/2010/main" val="2915290396"/>
              </p:ext>
            </p:extLst>
          </p:nvPr>
        </p:nvGraphicFramePr>
        <p:xfrm>
          <a:off x="80610" y="1484784"/>
          <a:ext cx="8955886" cy="1194308"/>
        </p:xfrm>
        <a:graphic>
          <a:graphicData uri="http://schemas.openxmlformats.org/drawingml/2006/table">
            <a:tbl>
              <a:tblPr firstRow="1" bandRow="1">
                <a:tableStyleId>{5C22544A-7EE6-4342-B048-85BDC9FD1C3A}</a:tableStyleId>
              </a:tblPr>
              <a:tblGrid>
                <a:gridCol w="8955886">
                  <a:extLst>
                    <a:ext uri="{9D8B030D-6E8A-4147-A177-3AD203B41FA5}">
                      <a16:colId xmlns:a16="http://schemas.microsoft.com/office/drawing/2014/main" val="20000"/>
                    </a:ext>
                  </a:extLst>
                </a:gridCol>
              </a:tblGrid>
              <a:tr h="1080120">
                <a:tc>
                  <a:txBody>
                    <a:bodyPr/>
                    <a:lstStyle/>
                    <a:p>
                      <a:pPr marL="0" indent="0" algn="l">
                        <a:lnSpc>
                          <a:spcPct val="125000"/>
                        </a:lnSpc>
                        <a:buFont typeface="Arial" panose="020B0604020202020204" pitchFamily="34" charset="0"/>
                        <a:buNone/>
                      </a:pPr>
                      <a:r>
                        <a:rPr lang="zh-CN" altLang="en-US" sz="2000" b="1" baseline="0" dirty="0">
                          <a:solidFill>
                            <a:schemeClr val="tx1"/>
                          </a:solidFill>
                        </a:rPr>
                        <a:t>所有者            </a:t>
                      </a:r>
                      <a:r>
                        <a:rPr lang="zh-CN" altLang="en-US" sz="2000" b="0" baseline="0" dirty="0">
                          <a:solidFill>
                            <a:schemeClr val="tx1"/>
                          </a:solidFill>
                        </a:rPr>
                        <a:t>文件主，可以授权或拒绝其他用户的访问、改变给予他们的权限</a:t>
                      </a:r>
                    </a:p>
                    <a:p>
                      <a:pPr marL="0" indent="0" algn="l">
                        <a:lnSpc>
                          <a:spcPct val="125000"/>
                        </a:lnSpc>
                        <a:buFont typeface="Arial" panose="020B0604020202020204" pitchFamily="34" charset="0"/>
                        <a:buNone/>
                      </a:pPr>
                      <a:r>
                        <a:rPr lang="zh-CN" altLang="en-US" sz="2000" b="1" baseline="0" dirty="0">
                          <a:solidFill>
                            <a:schemeClr val="tx1"/>
                          </a:solidFill>
                        </a:rPr>
                        <a:t>访问信息        </a:t>
                      </a:r>
                      <a:r>
                        <a:rPr lang="zh-CN" altLang="en-US" sz="2000" b="0" baseline="0" dirty="0">
                          <a:solidFill>
                            <a:schemeClr val="tx1"/>
                          </a:solidFill>
                        </a:rPr>
                        <a:t>该单元的最简单形式包括每个授权用户的用户名和口令</a:t>
                      </a:r>
                    </a:p>
                    <a:p>
                      <a:pPr marL="0" indent="0" algn="l">
                        <a:lnSpc>
                          <a:spcPct val="125000"/>
                        </a:lnSpc>
                        <a:buFont typeface="Arial" panose="020B0604020202020204" pitchFamily="34" charset="0"/>
                        <a:buNone/>
                      </a:pPr>
                      <a:r>
                        <a:rPr lang="zh-CN" altLang="en-US" sz="2000" b="1" baseline="0" dirty="0">
                          <a:solidFill>
                            <a:schemeClr val="tx1"/>
                          </a:solidFill>
                        </a:rPr>
                        <a:t>权限信息        </a:t>
                      </a:r>
                      <a:r>
                        <a:rPr lang="zh-CN" altLang="en-US" sz="2000" b="0" baseline="0" dirty="0">
                          <a:solidFill>
                            <a:schemeClr val="tx1"/>
                          </a:solidFill>
                        </a:rPr>
                        <a:t>控制读、写、执行及在网上传输</a:t>
                      </a:r>
                      <a:endParaRPr lang="en-US" altLang="zh-CN" sz="2000" b="0" baseline="0" dirty="0">
                        <a:solidFill>
                          <a:schemeClr val="tx1"/>
                        </a:solidFill>
                      </a:endParaRPr>
                    </a:p>
                  </a:txBody>
                  <a:tcPr>
                    <a:solidFill>
                      <a:srgbClr val="ADEBF1"/>
                    </a:solidFill>
                  </a:tcPr>
                </a:tc>
                <a:extLst>
                  <a:ext uri="{0D108BD9-81ED-4DB2-BD59-A6C34878D82A}">
                    <a16:rowId xmlns:a16="http://schemas.microsoft.com/office/drawing/2014/main" val="10000"/>
                  </a:ext>
                </a:extLst>
              </a:tr>
            </a:tbl>
          </a:graphicData>
        </a:graphic>
      </p:graphicFrame>
      <p:sp>
        <p:nvSpPr>
          <p:cNvPr id="7" name="Content Placeholder 2"/>
          <p:cNvSpPr txBox="1">
            <a:spLocks/>
          </p:cNvSpPr>
          <p:nvPr/>
        </p:nvSpPr>
        <p:spPr bwMode="auto">
          <a:xfrm>
            <a:off x="3829" y="2909537"/>
            <a:ext cx="7924800" cy="9515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5000"/>
              </a:lnSpc>
            </a:pPr>
            <a:r>
              <a:rPr lang="zh-CN" altLang="en-US" kern="0" dirty="0"/>
              <a:t>使用信息</a:t>
            </a:r>
            <a:endParaRPr lang="en-US" altLang="zh-CN" kern="0" dirty="0"/>
          </a:p>
        </p:txBody>
      </p:sp>
      <p:graphicFrame>
        <p:nvGraphicFramePr>
          <p:cNvPr id="8" name="表格 7"/>
          <p:cNvGraphicFramePr>
            <a:graphicFrameLocks noGrp="1"/>
          </p:cNvGraphicFramePr>
          <p:nvPr>
            <p:extLst>
              <p:ext uri="{D42A27DB-BD31-4B8C-83A1-F6EECF244321}">
                <p14:modId xmlns:p14="http://schemas.microsoft.com/office/powerpoint/2010/main" val="4274778471"/>
              </p:ext>
            </p:extLst>
          </p:nvPr>
        </p:nvGraphicFramePr>
        <p:xfrm>
          <a:off x="80610" y="3642060"/>
          <a:ext cx="9063390" cy="3087053"/>
        </p:xfrm>
        <a:graphic>
          <a:graphicData uri="http://schemas.openxmlformats.org/drawingml/2006/table">
            <a:tbl>
              <a:tblPr firstRow="1" bandRow="1">
                <a:tableStyleId>{5C22544A-7EE6-4342-B048-85BDC9FD1C3A}</a:tableStyleId>
              </a:tblPr>
              <a:tblGrid>
                <a:gridCol w="9063390">
                  <a:extLst>
                    <a:ext uri="{9D8B030D-6E8A-4147-A177-3AD203B41FA5}">
                      <a16:colId xmlns:a16="http://schemas.microsoft.com/office/drawing/2014/main" val="20000"/>
                    </a:ext>
                  </a:extLst>
                </a:gridCol>
              </a:tblGrid>
              <a:tr h="1080120">
                <a:tc>
                  <a:txBody>
                    <a:bodyPr/>
                    <a:lstStyle/>
                    <a:p>
                      <a:pPr marL="0" indent="0" algn="just">
                        <a:lnSpc>
                          <a:spcPct val="125000"/>
                        </a:lnSpc>
                        <a:buFont typeface="Arial" panose="020B0604020202020204" pitchFamily="34" charset="0"/>
                        <a:buNone/>
                      </a:pPr>
                      <a:r>
                        <a:rPr lang="zh-CN" altLang="en-US" sz="2000" b="0" baseline="0" dirty="0">
                          <a:solidFill>
                            <a:schemeClr val="tx1"/>
                          </a:solidFill>
                          <a:latin typeface="+mn-ea"/>
                          <a:ea typeface="+mn-ea"/>
                        </a:rPr>
                        <a:t>数据创建               文件首次放到目录中的时间</a:t>
                      </a:r>
                    </a:p>
                    <a:p>
                      <a:pPr marL="0" indent="0" algn="just">
                        <a:lnSpc>
                          <a:spcPct val="125000"/>
                        </a:lnSpc>
                        <a:buFont typeface="Arial" panose="020B0604020202020204" pitchFamily="34" charset="0"/>
                        <a:buNone/>
                      </a:pPr>
                      <a:r>
                        <a:rPr lang="zh-CN" altLang="en-US" sz="2000" b="0" baseline="0" dirty="0">
                          <a:solidFill>
                            <a:schemeClr val="tx1"/>
                          </a:solidFill>
                          <a:latin typeface="+mn-ea"/>
                          <a:ea typeface="+mn-ea"/>
                        </a:rPr>
                        <a:t>创建者身份             通常是当前所有者，但不一定必须是当前所有者</a:t>
                      </a:r>
                    </a:p>
                    <a:p>
                      <a:pPr marL="0" indent="0" algn="just">
                        <a:lnSpc>
                          <a:spcPct val="125000"/>
                        </a:lnSpc>
                        <a:buFont typeface="Arial" panose="020B0604020202020204" pitchFamily="34" charset="0"/>
                        <a:buNone/>
                      </a:pPr>
                      <a:r>
                        <a:rPr lang="zh-CN" altLang="en-US" sz="2000" b="0" baseline="0" dirty="0">
                          <a:solidFill>
                            <a:schemeClr val="tx1"/>
                          </a:solidFill>
                          <a:latin typeface="+mn-ea"/>
                          <a:ea typeface="+mn-ea"/>
                        </a:rPr>
                        <a:t>最后一次访问的日期     最后一次读取文件内容的时间</a:t>
                      </a:r>
                    </a:p>
                    <a:p>
                      <a:pPr marL="0" indent="0" algn="just">
                        <a:lnSpc>
                          <a:spcPct val="125000"/>
                        </a:lnSpc>
                        <a:buFont typeface="Arial" panose="020B0604020202020204" pitchFamily="34" charset="0"/>
                        <a:buNone/>
                      </a:pPr>
                      <a:r>
                        <a:rPr lang="zh-CN" altLang="en-US" sz="2000" b="0" baseline="0" dirty="0">
                          <a:solidFill>
                            <a:schemeClr val="tx1"/>
                          </a:solidFill>
                          <a:latin typeface="+mn-ea"/>
                          <a:ea typeface="+mn-ea"/>
                        </a:rPr>
                        <a:t>最后一次读用户的身份   最后一次执行读操作的用户</a:t>
                      </a:r>
                    </a:p>
                    <a:p>
                      <a:pPr marL="0" indent="0" algn="just">
                        <a:lnSpc>
                          <a:spcPct val="125000"/>
                        </a:lnSpc>
                        <a:buFont typeface="Arial" panose="020B0604020202020204" pitchFamily="34" charset="0"/>
                        <a:buNone/>
                      </a:pPr>
                      <a:r>
                        <a:rPr lang="zh-CN" altLang="en-US" sz="2000" b="0" baseline="0" dirty="0">
                          <a:solidFill>
                            <a:schemeClr val="tx1"/>
                          </a:solidFill>
                          <a:latin typeface="+mn-ea"/>
                          <a:ea typeface="+mn-ea"/>
                        </a:rPr>
                        <a:t>最后一次修改的日期     最后一次修改、插入或删除文件内容的时间</a:t>
                      </a:r>
                    </a:p>
                    <a:p>
                      <a:pPr marL="0" indent="0" algn="just">
                        <a:lnSpc>
                          <a:spcPct val="125000"/>
                        </a:lnSpc>
                        <a:buFont typeface="Arial" panose="020B0604020202020204" pitchFamily="34" charset="0"/>
                        <a:buNone/>
                      </a:pPr>
                      <a:r>
                        <a:rPr lang="zh-CN" altLang="en-US" sz="2000" b="0" baseline="0" dirty="0">
                          <a:solidFill>
                            <a:schemeClr val="tx1"/>
                          </a:solidFill>
                          <a:latin typeface="+mn-ea"/>
                          <a:ea typeface="+mn-ea"/>
                        </a:rPr>
                        <a:t>最后一次修改者的身份   最后一次进行修改操作的用户</a:t>
                      </a:r>
                    </a:p>
                    <a:p>
                      <a:pPr marL="0" indent="0" algn="just">
                        <a:lnSpc>
                          <a:spcPct val="125000"/>
                        </a:lnSpc>
                        <a:buFont typeface="Arial" panose="020B0604020202020204" pitchFamily="34" charset="0"/>
                        <a:buNone/>
                      </a:pPr>
                      <a:r>
                        <a:rPr lang="zh-CN" altLang="en-US" sz="2000" b="0" baseline="0" dirty="0">
                          <a:solidFill>
                            <a:schemeClr val="tx1"/>
                          </a:solidFill>
                          <a:latin typeface="+mn-ea"/>
                          <a:ea typeface="+mn-ea"/>
                        </a:rPr>
                        <a:t>最后一次备份的日期     最后一次把文件备份到另一个存储介质中的日期</a:t>
                      </a:r>
                    </a:p>
                    <a:p>
                      <a:pPr marL="0" indent="0" algn="just">
                        <a:lnSpc>
                          <a:spcPct val="125000"/>
                        </a:lnSpc>
                        <a:buFont typeface="Arial" panose="020B0604020202020204" pitchFamily="34" charset="0"/>
                        <a:buNone/>
                      </a:pPr>
                      <a:r>
                        <a:rPr lang="zh-CN" altLang="en-US" sz="2000" b="0" baseline="0" dirty="0">
                          <a:solidFill>
                            <a:schemeClr val="tx1"/>
                          </a:solidFill>
                          <a:latin typeface="+mn-ea"/>
                          <a:ea typeface="+mn-ea"/>
                        </a:rPr>
                        <a:t>当前使用               当前文件活动的信息，如打开文件的进程、加锁等</a:t>
                      </a:r>
                      <a:endParaRPr lang="en-US" altLang="zh-CN" sz="2000" b="0" baseline="0" dirty="0">
                        <a:solidFill>
                          <a:schemeClr val="tx1"/>
                        </a:solidFill>
                        <a:latin typeface="+mn-ea"/>
                        <a:ea typeface="+mn-ea"/>
                      </a:endParaRPr>
                    </a:p>
                  </a:txBody>
                  <a:tcPr>
                    <a:solidFill>
                      <a:srgbClr val="ADEBF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9582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427759879"/>
              </p:ext>
            </p:extLst>
          </p:nvPr>
        </p:nvGraphicFramePr>
        <p:xfrm>
          <a:off x="539552" y="877168"/>
          <a:ext cx="81534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p:cNvSpPr>
            <a:spLocks noGrp="1"/>
          </p:cNvSpPr>
          <p:nvPr>
            <p:ph idx="4294967295"/>
          </p:nvPr>
        </p:nvSpPr>
        <p:spPr>
          <a:xfrm>
            <a:off x="-36512" y="836712"/>
            <a:ext cx="7924800" cy="3962400"/>
          </a:xfrm>
        </p:spPr>
        <p:txBody>
          <a:bodyPr/>
          <a:lstStyle/>
          <a:p>
            <a:pPr>
              <a:lnSpc>
                <a:spcPct val="125000"/>
              </a:lnSpc>
            </a:pPr>
            <a:r>
              <a:rPr lang="zh-CN" altLang="en-US" dirty="0"/>
              <a:t>目录操作类型</a:t>
            </a:r>
            <a:endParaRPr lang="en-US" altLang="zh-CN" dirty="0"/>
          </a:p>
        </p:txBody>
      </p:sp>
      <p:pic>
        <p:nvPicPr>
          <p:cNvPr id="4" name="Picture 3"/>
          <p:cNvPicPr>
            <a:picLocks noChangeAspect="1"/>
          </p:cNvPicPr>
          <p:nvPr/>
        </p:nvPicPr>
        <p:blipFill>
          <a:blip r:embed="rId8"/>
          <a:stretch>
            <a:fillRect/>
          </a:stretch>
        </p:blipFill>
        <p:spPr>
          <a:xfrm>
            <a:off x="7236296" y="4365104"/>
            <a:ext cx="1738313" cy="2030349"/>
          </a:xfrm>
          <a:prstGeom prst="rect">
            <a:avLst/>
          </a:prstGeom>
          <a:effectLst>
            <a:glow rad="101600">
              <a:schemeClr val="bg1">
                <a:alpha val="75000"/>
              </a:schemeClr>
            </a:glow>
          </a:effectLst>
        </p:spPr>
      </p:pic>
      <p:sp>
        <p:nvSpPr>
          <p:cNvPr id="6" name="标题 5"/>
          <p:cNvSpPr>
            <a:spLocks noGrp="1"/>
          </p:cNvSpPr>
          <p:nvPr>
            <p:ph type="title"/>
          </p:nvPr>
        </p:nvSpPr>
        <p:spPr/>
        <p:txBody>
          <a:bodyPr/>
          <a:lstStyle/>
          <a:p>
            <a:r>
              <a:rPr lang="en-US" altLang="zh-CN" dirty="0"/>
              <a:t>5.3 </a:t>
            </a:r>
            <a:r>
              <a:rPr lang="zh-CN" altLang="en-US" dirty="0"/>
              <a:t>文件目录</a:t>
            </a:r>
          </a:p>
        </p:txBody>
      </p:sp>
    </p:spTree>
    <p:extLst>
      <p:ext uri="{BB962C8B-B14F-4D97-AF65-F5344CB8AC3E}">
        <p14:creationId xmlns:p14="http://schemas.microsoft.com/office/powerpoint/2010/main" val="2292782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5.3 </a:t>
            </a:r>
            <a:r>
              <a:rPr lang="zh-CN" altLang="en-US" dirty="0"/>
              <a:t>文件目录</a:t>
            </a:r>
          </a:p>
        </p:txBody>
      </p:sp>
      <p:sp>
        <p:nvSpPr>
          <p:cNvPr id="7" name="Content Placeholder 2"/>
          <p:cNvSpPr txBox="1">
            <a:spLocks/>
          </p:cNvSpPr>
          <p:nvPr/>
        </p:nvSpPr>
        <p:spPr bwMode="auto">
          <a:xfrm>
            <a:off x="0" y="791598"/>
            <a:ext cx="9144000" cy="45810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kern="0" dirty="0"/>
              <a:t>目录结构</a:t>
            </a:r>
            <a:endParaRPr lang="en-US" altLang="zh-CN" sz="2800" kern="0" dirty="0"/>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单级结构</a:t>
            </a: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两级结构</a:t>
            </a: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层次结构</a:t>
            </a:r>
          </a:p>
          <a:p>
            <a:pPr marL="1257300" lvl="1" indent="-457200">
              <a:lnSpc>
                <a:spcPct val="145000"/>
              </a:lnSpc>
              <a:buClr>
                <a:srgbClr val="7030A0"/>
              </a:buClr>
              <a:buSzPct val="80000"/>
              <a:buFont typeface="Wingdings" panose="05000000000000000000" pitchFamily="2" charset="2"/>
              <a:buChar char="Ø"/>
            </a:pPr>
            <a:r>
              <a:rPr lang="zh-CN" altLang="en-US" sz="2000" b="0" kern="0" dirty="0">
                <a:solidFill>
                  <a:schemeClr val="tx1"/>
                </a:solidFill>
                <a:latin typeface="+mn-ea"/>
                <a:ea typeface="+mn-ea"/>
              </a:rPr>
              <a:t>树状结构</a:t>
            </a:r>
          </a:p>
          <a:p>
            <a:pPr marL="1257300" lvl="1" indent="-457200">
              <a:lnSpc>
                <a:spcPct val="145000"/>
              </a:lnSpc>
              <a:buClr>
                <a:srgbClr val="7030A0"/>
              </a:buClr>
              <a:buSzPct val="80000"/>
              <a:buFont typeface="Wingdings" panose="05000000000000000000" pitchFamily="2" charset="2"/>
              <a:buChar char="Ø"/>
            </a:pPr>
            <a:r>
              <a:rPr lang="zh-CN" altLang="en-US" sz="2000" b="0" kern="0" dirty="0">
                <a:solidFill>
                  <a:schemeClr val="tx1"/>
                </a:solidFill>
                <a:latin typeface="+mn-ea"/>
                <a:ea typeface="+mn-ea"/>
              </a:rPr>
              <a:t>无循环图结构</a:t>
            </a:r>
          </a:p>
        </p:txBody>
      </p:sp>
    </p:spTree>
    <p:extLst>
      <p:ext uri="{BB962C8B-B14F-4D97-AF65-F5344CB8AC3E}">
        <p14:creationId xmlns:p14="http://schemas.microsoft.com/office/powerpoint/2010/main" val="507633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5.3 </a:t>
            </a:r>
            <a:r>
              <a:rPr lang="zh-CN" altLang="en-US" dirty="0"/>
              <a:t>文件目录</a:t>
            </a:r>
          </a:p>
        </p:txBody>
      </p:sp>
      <p:sp>
        <p:nvSpPr>
          <p:cNvPr id="7" name="Content Placeholder 2"/>
          <p:cNvSpPr txBox="1">
            <a:spLocks/>
          </p:cNvSpPr>
          <p:nvPr/>
        </p:nvSpPr>
        <p:spPr bwMode="auto">
          <a:xfrm>
            <a:off x="0" y="791598"/>
            <a:ext cx="9144000" cy="45810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kern="0" dirty="0">
                <a:latin typeface="+mn-ea"/>
              </a:rPr>
              <a:t>单级结构</a:t>
            </a:r>
            <a:r>
              <a:rPr lang="en-US" altLang="zh-CN" sz="2800" kern="0" dirty="0">
                <a:latin typeface="+mn-ea"/>
              </a:rPr>
              <a:t>/</a:t>
            </a:r>
            <a:r>
              <a:rPr lang="zh-CN" altLang="en-US" sz="2800" kern="0" dirty="0">
                <a:latin typeface="+mn-ea"/>
              </a:rPr>
              <a:t>简单列表</a:t>
            </a:r>
            <a:endParaRPr lang="en-US" altLang="zh-CN" sz="2800" kern="0" dirty="0">
              <a:latin typeface="+mn-ea"/>
            </a:endParaRP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在整个文件系统中只建立</a:t>
            </a:r>
            <a:r>
              <a:rPr lang="zh-CN" altLang="en-US" sz="2400" kern="0" dirty="0">
                <a:solidFill>
                  <a:srgbClr val="C00000"/>
                </a:solidFill>
                <a:latin typeface="+mn-ea"/>
              </a:rPr>
              <a:t>一张目录表</a:t>
            </a:r>
            <a:r>
              <a:rPr lang="zh-CN" altLang="en-US" sz="2400" b="0" kern="0" dirty="0">
                <a:solidFill>
                  <a:schemeClr val="tx1"/>
                </a:solidFill>
                <a:latin typeface="+mn-ea"/>
              </a:rPr>
              <a:t>，其中每个目录项对应一个文件。</a:t>
            </a: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主要优点是实现简单。</a:t>
            </a: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缺点：不允许文件重名；文件查找速度慢。</a:t>
            </a:r>
          </a:p>
        </p:txBody>
      </p:sp>
      <p:pic>
        <p:nvPicPr>
          <p:cNvPr id="4"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l="439" t="37624" r="879" b="37932"/>
          <a:stretch>
            <a:fillRect/>
          </a:stretch>
        </p:blipFill>
        <p:spPr bwMode="auto">
          <a:xfrm>
            <a:off x="553219" y="4223544"/>
            <a:ext cx="8123237" cy="1509712"/>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4054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5.3 </a:t>
            </a:r>
            <a:r>
              <a:rPr lang="zh-CN" altLang="en-US" dirty="0"/>
              <a:t>文件目录</a:t>
            </a:r>
          </a:p>
        </p:txBody>
      </p:sp>
      <p:sp>
        <p:nvSpPr>
          <p:cNvPr id="7" name="Content Placeholder 2"/>
          <p:cNvSpPr txBox="1">
            <a:spLocks/>
          </p:cNvSpPr>
          <p:nvPr/>
        </p:nvSpPr>
        <p:spPr bwMode="auto">
          <a:xfrm>
            <a:off x="0" y="791598"/>
            <a:ext cx="9144000" cy="45810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kern="0" dirty="0">
                <a:latin typeface="+mn-ea"/>
              </a:rPr>
              <a:t>两级结构</a:t>
            </a:r>
            <a:endParaRPr lang="en-US" altLang="zh-CN" sz="2800" kern="0" dirty="0">
              <a:latin typeface="+mn-ea"/>
            </a:endParaRP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主目录：每个用户一个目录项，提供地址和访问控制信息</a:t>
            </a:r>
            <a:endParaRPr lang="en-US" altLang="zh-CN" sz="2400" b="0" kern="0" dirty="0">
              <a:solidFill>
                <a:schemeClr val="tx1"/>
              </a:solidFill>
              <a:latin typeface="+mn-ea"/>
            </a:endParaRP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用户目录：用户文件的简单列表，文件名称须唯一</a:t>
            </a:r>
          </a:p>
        </p:txBody>
      </p:sp>
      <p:pic>
        <p:nvPicPr>
          <p:cNvPr id="5"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l="443" t="29448" r="1115" b="29169"/>
          <a:stretch>
            <a:fillRect/>
          </a:stretch>
        </p:blipFill>
        <p:spPr bwMode="auto">
          <a:xfrm>
            <a:off x="827584" y="3284984"/>
            <a:ext cx="7634979" cy="2407345"/>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4679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5.1 </a:t>
            </a:r>
            <a:r>
              <a:rPr lang="zh-CN" altLang="en-US" dirty="0"/>
              <a:t>概述</a:t>
            </a:r>
            <a:endParaRPr lang="en-NZ" dirty="0"/>
          </a:p>
        </p:txBody>
      </p:sp>
      <p:sp>
        <p:nvSpPr>
          <p:cNvPr id="3" name="Content Placeholder 2"/>
          <p:cNvSpPr>
            <a:spLocks noGrp="1"/>
          </p:cNvSpPr>
          <p:nvPr>
            <p:ph idx="4294967295"/>
          </p:nvPr>
        </p:nvSpPr>
        <p:spPr>
          <a:xfrm>
            <a:off x="8602" y="836712"/>
            <a:ext cx="9073008" cy="2664296"/>
          </a:xfrm>
        </p:spPr>
        <p:txBody>
          <a:bodyPr>
            <a:normAutofit/>
          </a:bodyPr>
          <a:lstStyle/>
          <a:p>
            <a:pPr>
              <a:lnSpc>
                <a:spcPct val="125000"/>
              </a:lnSpc>
            </a:pPr>
            <a:r>
              <a:rPr lang="zh-CN" altLang="en-US" dirty="0"/>
              <a:t>文件：用户或系统创建的数据集</a:t>
            </a:r>
            <a:endParaRPr lang="en-NZ" dirty="0"/>
          </a:p>
          <a:p>
            <a:pPr>
              <a:lnSpc>
                <a:spcPct val="125000"/>
              </a:lnSpc>
            </a:pPr>
            <a:r>
              <a:rPr lang="zh-CN" altLang="en-US" dirty="0"/>
              <a:t>从用户的角度来看，文件是操作系统的重要组成部分</a:t>
            </a:r>
            <a:endParaRPr lang="en-NZ" dirty="0"/>
          </a:p>
          <a:p>
            <a:pPr>
              <a:lnSpc>
                <a:spcPct val="125000"/>
              </a:lnSpc>
            </a:pPr>
            <a:r>
              <a:rPr lang="zh-CN" altLang="en-US" dirty="0"/>
              <a:t>文件拥有的理想属性</a:t>
            </a:r>
            <a:r>
              <a:rPr lang="en-NZ" dirty="0"/>
              <a:t>:</a:t>
            </a:r>
          </a:p>
          <a:p>
            <a:pPr lvl="1"/>
            <a:endParaRPr lang="en-NZ" dirty="0"/>
          </a:p>
        </p:txBody>
      </p:sp>
      <p:graphicFrame>
        <p:nvGraphicFramePr>
          <p:cNvPr id="4" name="Diagram 3"/>
          <p:cNvGraphicFramePr/>
          <p:nvPr>
            <p:extLst>
              <p:ext uri="{D42A27DB-BD31-4B8C-83A1-F6EECF244321}">
                <p14:modId xmlns:p14="http://schemas.microsoft.com/office/powerpoint/2010/main" val="3934621664"/>
              </p:ext>
            </p:extLst>
          </p:nvPr>
        </p:nvGraphicFramePr>
        <p:xfrm>
          <a:off x="323528" y="2636912"/>
          <a:ext cx="8820472" cy="36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组合 4"/>
          <p:cNvGrpSpPr/>
          <p:nvPr/>
        </p:nvGrpSpPr>
        <p:grpSpPr>
          <a:xfrm>
            <a:off x="408225" y="3421464"/>
            <a:ext cx="8723594" cy="2686904"/>
            <a:chOff x="-156314" y="1829359"/>
            <a:chExt cx="8149202" cy="2686904"/>
          </a:xfrm>
        </p:grpSpPr>
        <p:sp>
          <p:nvSpPr>
            <p:cNvPr id="6" name="矩形 5"/>
            <p:cNvSpPr/>
            <p:nvPr/>
          </p:nvSpPr>
          <p:spPr>
            <a:xfrm>
              <a:off x="0" y="1829359"/>
              <a:ext cx="7992888" cy="4471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 name="矩形 6"/>
            <p:cNvSpPr/>
            <p:nvPr/>
          </p:nvSpPr>
          <p:spPr>
            <a:xfrm>
              <a:off x="-156314" y="4069143"/>
              <a:ext cx="7992888" cy="4471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53774" tIns="27940" rIns="156464" bIns="27940" numCol="1" spcCol="1270" anchor="t" anchorCtr="0">
              <a:noAutofit/>
            </a:bodyPr>
            <a:lstStyle/>
            <a:p>
              <a:pPr marL="171450" lvl="1" indent="-171450" defTabSz="755650">
                <a:lnSpc>
                  <a:spcPct val="90000"/>
                </a:lnSpc>
                <a:spcAft>
                  <a:spcPct val="20000"/>
                </a:spcAft>
                <a:buFontTx/>
                <a:buChar char="••"/>
              </a:pPr>
              <a:r>
                <a:rPr lang="zh-CN" altLang="en-US" sz="2000" dirty="0"/>
                <a:t>文件可以组织成为层次结构或更复杂的结构，以反映文件之间的关系</a:t>
              </a:r>
            </a:p>
          </p:txBody>
        </p:sp>
      </p:grpSp>
    </p:spTree>
    <p:extLst>
      <p:ext uri="{BB962C8B-B14F-4D97-AF65-F5344CB8AC3E}">
        <p14:creationId xmlns:p14="http://schemas.microsoft.com/office/powerpoint/2010/main" val="2875140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5.3 </a:t>
            </a:r>
            <a:r>
              <a:rPr lang="zh-CN" altLang="en-US" dirty="0"/>
              <a:t>文件目录</a:t>
            </a:r>
          </a:p>
        </p:txBody>
      </p:sp>
      <p:sp>
        <p:nvSpPr>
          <p:cNvPr id="7" name="Content Placeholder 2"/>
          <p:cNvSpPr txBox="1">
            <a:spLocks/>
          </p:cNvSpPr>
          <p:nvPr/>
        </p:nvSpPr>
        <p:spPr bwMode="auto">
          <a:xfrm>
            <a:off x="0" y="791598"/>
            <a:ext cx="9144000" cy="45810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kern="0" dirty="0">
                <a:latin typeface="+mn-ea"/>
              </a:rPr>
              <a:t>树状结构</a:t>
            </a:r>
            <a:endParaRPr lang="en-US" altLang="zh-CN" sz="2800" kern="0" dirty="0">
              <a:latin typeface="+mn-ea"/>
            </a:endParaRP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每一级目录可以包含</a:t>
            </a:r>
            <a:r>
              <a:rPr lang="zh-CN" altLang="en-US" sz="2400" kern="0" dirty="0">
                <a:solidFill>
                  <a:srgbClr val="C00000"/>
                </a:solidFill>
                <a:latin typeface="+mn-ea"/>
              </a:rPr>
              <a:t>文件</a:t>
            </a:r>
            <a:r>
              <a:rPr lang="zh-CN" altLang="en-US" sz="2400" b="0" kern="0" dirty="0">
                <a:solidFill>
                  <a:schemeClr val="tx1"/>
                </a:solidFill>
                <a:latin typeface="+mn-ea"/>
              </a:rPr>
              <a:t>，也可以包含下一级</a:t>
            </a:r>
            <a:r>
              <a:rPr lang="zh-CN" altLang="en-US" sz="2400" kern="0" dirty="0">
                <a:solidFill>
                  <a:srgbClr val="C00000"/>
                </a:solidFill>
                <a:latin typeface="+mn-ea"/>
              </a:rPr>
              <a:t>目录</a:t>
            </a:r>
            <a:r>
              <a:rPr lang="zh-CN" altLang="en-US" sz="2400" b="0" kern="0" dirty="0">
                <a:solidFill>
                  <a:schemeClr val="tx1"/>
                </a:solidFill>
                <a:latin typeface="+mn-ea"/>
              </a:rPr>
              <a:t>。</a:t>
            </a: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只有一个根目录，而且除根目录外，其余每个目录或者文件都有唯一的一个上级目录。</a:t>
            </a: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单个主目录</a:t>
            </a: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多个子目录</a:t>
            </a:r>
          </a:p>
        </p:txBody>
      </p:sp>
      <p:grpSp>
        <p:nvGrpSpPr>
          <p:cNvPr id="3" name="组合 2">
            <a:extLst>
              <a:ext uri="{FF2B5EF4-FFF2-40B4-BE49-F238E27FC236}">
                <a16:creationId xmlns:a16="http://schemas.microsoft.com/office/drawing/2014/main" id="{670E6949-71FB-9E4F-AE7F-633369DD0639}"/>
              </a:ext>
            </a:extLst>
          </p:cNvPr>
          <p:cNvGrpSpPr/>
          <p:nvPr/>
        </p:nvGrpSpPr>
        <p:grpSpPr>
          <a:xfrm>
            <a:off x="3275856" y="3251412"/>
            <a:ext cx="5616624" cy="3594768"/>
            <a:chOff x="3275856" y="3251412"/>
            <a:chExt cx="5616624" cy="3594768"/>
          </a:xfrm>
        </p:grpSpPr>
        <p:pic>
          <p:nvPicPr>
            <p:cNvPr id="5" name="Picture 5">
              <a:extLst>
                <a:ext uri="{FF2B5EF4-FFF2-40B4-BE49-F238E27FC236}">
                  <a16:creationId xmlns:a16="http://schemas.microsoft.com/office/drawing/2014/main" id="{FBFAD570-D5FA-8B4A-90A7-56F7D81C00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5856" y="3276376"/>
              <a:ext cx="5616624" cy="3569804"/>
            </a:xfrm>
            <a:prstGeom prst="rect">
              <a:avLst/>
            </a:prstGeom>
            <a:noFill/>
            <a:ln w="38100" cmpd="dbl">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a:extLst>
                <a:ext uri="{FF2B5EF4-FFF2-40B4-BE49-F238E27FC236}">
                  <a16:creationId xmlns:a16="http://schemas.microsoft.com/office/drawing/2014/main" id="{15C1F9EF-3C8F-4644-98CE-D335B0418C08}"/>
                </a:ext>
              </a:extLst>
            </p:cNvPr>
            <p:cNvSpPr txBox="1"/>
            <p:nvPr/>
          </p:nvSpPr>
          <p:spPr>
            <a:xfrm>
              <a:off x="6992888" y="3251412"/>
              <a:ext cx="891480" cy="338554"/>
            </a:xfrm>
            <a:prstGeom prst="rect">
              <a:avLst/>
            </a:prstGeom>
            <a:noFill/>
          </p:spPr>
          <p:txBody>
            <a:bodyPr wrap="square" rtlCol="0">
              <a:spAutoFit/>
            </a:bodyPr>
            <a:lstStyle/>
            <a:p>
              <a:r>
                <a:rPr kumimoji="1" lang="zh-CN" altLang="en-US" sz="1600" dirty="0">
                  <a:latin typeface="+mn-ea"/>
                  <a:ea typeface="+mn-ea"/>
                </a:rPr>
                <a:t>主目录</a:t>
              </a:r>
            </a:p>
          </p:txBody>
        </p:sp>
        <p:sp>
          <p:nvSpPr>
            <p:cNvPr id="8" name="文本框 7">
              <a:extLst>
                <a:ext uri="{FF2B5EF4-FFF2-40B4-BE49-F238E27FC236}">
                  <a16:creationId xmlns:a16="http://schemas.microsoft.com/office/drawing/2014/main" id="{4253801B-7B56-EE47-B816-E67044445480}"/>
                </a:ext>
              </a:extLst>
            </p:cNvPr>
            <p:cNvSpPr txBox="1"/>
            <p:nvPr/>
          </p:nvSpPr>
          <p:spPr>
            <a:xfrm>
              <a:off x="3851920" y="3610748"/>
              <a:ext cx="891480" cy="338554"/>
            </a:xfrm>
            <a:prstGeom prst="rect">
              <a:avLst/>
            </a:prstGeom>
            <a:noFill/>
          </p:spPr>
          <p:txBody>
            <a:bodyPr wrap="square" rtlCol="0">
              <a:spAutoFit/>
            </a:bodyPr>
            <a:lstStyle/>
            <a:p>
              <a:r>
                <a:rPr kumimoji="1" lang="zh-CN" altLang="en-US" sz="1600" dirty="0">
                  <a:latin typeface="+mn-ea"/>
                  <a:ea typeface="+mn-ea"/>
                </a:rPr>
                <a:t>子目录</a:t>
              </a:r>
            </a:p>
          </p:txBody>
        </p:sp>
        <p:sp>
          <p:nvSpPr>
            <p:cNvPr id="9" name="文本框 8">
              <a:extLst>
                <a:ext uri="{FF2B5EF4-FFF2-40B4-BE49-F238E27FC236}">
                  <a16:creationId xmlns:a16="http://schemas.microsoft.com/office/drawing/2014/main" id="{967332C2-BDA0-E544-916E-46C353E7CF34}"/>
                </a:ext>
              </a:extLst>
            </p:cNvPr>
            <p:cNvSpPr txBox="1"/>
            <p:nvPr/>
          </p:nvSpPr>
          <p:spPr>
            <a:xfrm>
              <a:off x="7503150" y="3638170"/>
              <a:ext cx="891480" cy="338554"/>
            </a:xfrm>
            <a:prstGeom prst="rect">
              <a:avLst/>
            </a:prstGeom>
            <a:noFill/>
          </p:spPr>
          <p:txBody>
            <a:bodyPr wrap="square" rtlCol="0">
              <a:spAutoFit/>
            </a:bodyPr>
            <a:lstStyle/>
            <a:p>
              <a:r>
                <a:rPr kumimoji="1" lang="zh-CN" altLang="en-US" sz="1600" dirty="0">
                  <a:latin typeface="+mn-ea"/>
                  <a:ea typeface="+mn-ea"/>
                </a:rPr>
                <a:t>子目录</a:t>
              </a:r>
            </a:p>
          </p:txBody>
        </p:sp>
        <p:sp>
          <p:nvSpPr>
            <p:cNvPr id="10" name="文本框 9">
              <a:extLst>
                <a:ext uri="{FF2B5EF4-FFF2-40B4-BE49-F238E27FC236}">
                  <a16:creationId xmlns:a16="http://schemas.microsoft.com/office/drawing/2014/main" id="{72489A9D-0FAD-2A43-8044-F46BB6D6D5EC}"/>
                </a:ext>
              </a:extLst>
            </p:cNvPr>
            <p:cNvSpPr txBox="1"/>
            <p:nvPr/>
          </p:nvSpPr>
          <p:spPr>
            <a:xfrm>
              <a:off x="6084168" y="3638170"/>
              <a:ext cx="891480" cy="338554"/>
            </a:xfrm>
            <a:prstGeom prst="rect">
              <a:avLst/>
            </a:prstGeom>
            <a:noFill/>
          </p:spPr>
          <p:txBody>
            <a:bodyPr wrap="square" rtlCol="0">
              <a:spAutoFit/>
            </a:bodyPr>
            <a:lstStyle/>
            <a:p>
              <a:r>
                <a:rPr kumimoji="1" lang="zh-CN" altLang="en-US" sz="1600" dirty="0">
                  <a:latin typeface="+mn-ea"/>
                  <a:ea typeface="+mn-ea"/>
                </a:rPr>
                <a:t>子目录</a:t>
              </a:r>
            </a:p>
          </p:txBody>
        </p:sp>
        <p:sp>
          <p:nvSpPr>
            <p:cNvPr id="11" name="文本框 10">
              <a:extLst>
                <a:ext uri="{FF2B5EF4-FFF2-40B4-BE49-F238E27FC236}">
                  <a16:creationId xmlns:a16="http://schemas.microsoft.com/office/drawing/2014/main" id="{35457127-801C-1942-9572-490D1D2185AE}"/>
                </a:ext>
              </a:extLst>
            </p:cNvPr>
            <p:cNvSpPr txBox="1"/>
            <p:nvPr/>
          </p:nvSpPr>
          <p:spPr>
            <a:xfrm>
              <a:off x="3780668" y="4722724"/>
              <a:ext cx="891480" cy="338554"/>
            </a:xfrm>
            <a:prstGeom prst="rect">
              <a:avLst/>
            </a:prstGeom>
            <a:noFill/>
          </p:spPr>
          <p:txBody>
            <a:bodyPr wrap="square" rtlCol="0">
              <a:spAutoFit/>
            </a:bodyPr>
            <a:lstStyle/>
            <a:p>
              <a:r>
                <a:rPr kumimoji="1" lang="zh-CN" altLang="en-US" sz="1600" dirty="0">
                  <a:latin typeface="+mn-ea"/>
                  <a:ea typeface="+mn-ea"/>
                </a:rPr>
                <a:t>子目录</a:t>
              </a:r>
            </a:p>
          </p:txBody>
        </p:sp>
        <p:sp>
          <p:nvSpPr>
            <p:cNvPr id="12" name="文本框 11">
              <a:extLst>
                <a:ext uri="{FF2B5EF4-FFF2-40B4-BE49-F238E27FC236}">
                  <a16:creationId xmlns:a16="http://schemas.microsoft.com/office/drawing/2014/main" id="{77563267-6BB8-F846-BB03-B3565C192E37}"/>
                </a:ext>
              </a:extLst>
            </p:cNvPr>
            <p:cNvSpPr txBox="1"/>
            <p:nvPr/>
          </p:nvSpPr>
          <p:spPr>
            <a:xfrm>
              <a:off x="7555260" y="5925439"/>
              <a:ext cx="891480" cy="338554"/>
            </a:xfrm>
            <a:prstGeom prst="rect">
              <a:avLst/>
            </a:prstGeom>
            <a:noFill/>
          </p:spPr>
          <p:txBody>
            <a:bodyPr wrap="square" rtlCol="0">
              <a:spAutoFit/>
            </a:bodyPr>
            <a:lstStyle/>
            <a:p>
              <a:r>
                <a:rPr kumimoji="1" lang="zh-CN" altLang="en-US" sz="1600" dirty="0">
                  <a:latin typeface="+mn-ea"/>
                  <a:ea typeface="+mn-ea"/>
                </a:rPr>
                <a:t>文件</a:t>
              </a:r>
            </a:p>
          </p:txBody>
        </p:sp>
        <p:sp>
          <p:nvSpPr>
            <p:cNvPr id="13" name="文本框 12">
              <a:extLst>
                <a:ext uri="{FF2B5EF4-FFF2-40B4-BE49-F238E27FC236}">
                  <a16:creationId xmlns:a16="http://schemas.microsoft.com/office/drawing/2014/main" id="{87A8F67A-2F47-EE42-903F-A36735468A65}"/>
                </a:ext>
              </a:extLst>
            </p:cNvPr>
            <p:cNvSpPr txBox="1"/>
            <p:nvPr/>
          </p:nvSpPr>
          <p:spPr>
            <a:xfrm>
              <a:off x="5638428" y="4553447"/>
              <a:ext cx="891480" cy="338554"/>
            </a:xfrm>
            <a:prstGeom prst="rect">
              <a:avLst/>
            </a:prstGeom>
            <a:noFill/>
          </p:spPr>
          <p:txBody>
            <a:bodyPr wrap="square" rtlCol="0">
              <a:spAutoFit/>
            </a:bodyPr>
            <a:lstStyle/>
            <a:p>
              <a:r>
                <a:rPr kumimoji="1" lang="zh-CN" altLang="en-US" sz="1600" dirty="0">
                  <a:latin typeface="+mn-ea"/>
                  <a:ea typeface="+mn-ea"/>
                </a:rPr>
                <a:t>文件</a:t>
              </a:r>
            </a:p>
          </p:txBody>
        </p:sp>
        <p:sp>
          <p:nvSpPr>
            <p:cNvPr id="14" name="文本框 13">
              <a:extLst>
                <a:ext uri="{FF2B5EF4-FFF2-40B4-BE49-F238E27FC236}">
                  <a16:creationId xmlns:a16="http://schemas.microsoft.com/office/drawing/2014/main" id="{8892C394-EE0A-244E-91A1-1851553A9C0B}"/>
                </a:ext>
              </a:extLst>
            </p:cNvPr>
            <p:cNvSpPr txBox="1"/>
            <p:nvPr/>
          </p:nvSpPr>
          <p:spPr>
            <a:xfrm>
              <a:off x="6300192" y="6460937"/>
              <a:ext cx="891480" cy="338554"/>
            </a:xfrm>
            <a:prstGeom prst="rect">
              <a:avLst/>
            </a:prstGeom>
            <a:noFill/>
          </p:spPr>
          <p:txBody>
            <a:bodyPr wrap="square" rtlCol="0">
              <a:spAutoFit/>
            </a:bodyPr>
            <a:lstStyle/>
            <a:p>
              <a:r>
                <a:rPr kumimoji="1" lang="zh-CN" altLang="en-US" sz="1600" dirty="0">
                  <a:latin typeface="+mn-ea"/>
                  <a:ea typeface="+mn-ea"/>
                </a:rPr>
                <a:t>文件</a:t>
              </a:r>
            </a:p>
          </p:txBody>
        </p:sp>
      </p:grpSp>
    </p:spTree>
    <p:extLst>
      <p:ext uri="{BB962C8B-B14F-4D97-AF65-F5344CB8AC3E}">
        <p14:creationId xmlns:p14="http://schemas.microsoft.com/office/powerpoint/2010/main" val="523821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5.3 </a:t>
            </a:r>
            <a:r>
              <a:rPr lang="zh-CN" altLang="en-US" dirty="0"/>
              <a:t>文件目录</a:t>
            </a:r>
          </a:p>
        </p:txBody>
      </p:sp>
      <p:sp>
        <p:nvSpPr>
          <p:cNvPr id="7" name="Content Placeholder 2"/>
          <p:cNvSpPr txBox="1">
            <a:spLocks/>
          </p:cNvSpPr>
          <p:nvPr/>
        </p:nvSpPr>
        <p:spPr bwMode="auto">
          <a:xfrm>
            <a:off x="0" y="791598"/>
            <a:ext cx="9144000" cy="530169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kern="0" dirty="0"/>
              <a:t>树状结构</a:t>
            </a:r>
            <a:endParaRPr lang="en-US" altLang="zh-CN" sz="2800" kern="0" dirty="0"/>
          </a:p>
          <a:p>
            <a:pPr marL="857250" indent="-457200">
              <a:lnSpc>
                <a:spcPct val="145000"/>
              </a:lnSpc>
              <a:buClr>
                <a:srgbClr val="FF0000"/>
              </a:buClr>
              <a:buSzPct val="80000"/>
              <a:buFont typeface="Wingdings" pitchFamily="2" charset="2"/>
              <a:buChar char="n"/>
            </a:pPr>
            <a:r>
              <a:rPr lang="zh-CN" altLang="en-US" sz="2400" b="0" kern="0" dirty="0">
                <a:solidFill>
                  <a:schemeClr val="tx1"/>
                </a:solidFill>
              </a:rPr>
              <a:t>路径名</a:t>
            </a:r>
            <a:endParaRPr lang="en-US" altLang="zh-CN" sz="2400" b="0" kern="0" dirty="0">
              <a:solidFill>
                <a:schemeClr val="tx1"/>
              </a:solidFill>
            </a:endParaRPr>
          </a:p>
          <a:p>
            <a:pPr marL="1257300" lvl="1" indent="-457200">
              <a:lnSpc>
                <a:spcPct val="145000"/>
              </a:lnSpc>
              <a:buClr>
                <a:srgbClr val="7030A0"/>
              </a:buClr>
              <a:buSzPct val="80000"/>
              <a:buFont typeface="Wingdings" panose="05000000000000000000" pitchFamily="2" charset="2"/>
              <a:buChar char="Ø"/>
            </a:pPr>
            <a:r>
              <a:rPr lang="zh-CN" altLang="en-US" sz="2200" kern="0" dirty="0">
                <a:latin typeface="+mn-lt"/>
                <a:ea typeface="+mn-ea"/>
              </a:rPr>
              <a:t>任何文件可以按照根目录或主目录向下到各个分支，最后达到该文件的</a:t>
            </a:r>
            <a:r>
              <a:rPr lang="zh-CN" altLang="en-US" sz="2200" kern="0" dirty="0">
                <a:solidFill>
                  <a:srgbClr val="FF0000"/>
                </a:solidFill>
                <a:latin typeface="+mn-lt"/>
                <a:ea typeface="+mn-ea"/>
              </a:rPr>
              <a:t>路径来定位</a:t>
            </a:r>
            <a:r>
              <a:rPr lang="zh-CN" altLang="en-US" sz="2200" kern="0" dirty="0">
                <a:latin typeface="+mn-lt"/>
                <a:ea typeface="+mn-ea"/>
              </a:rPr>
              <a:t>。</a:t>
            </a:r>
          </a:p>
          <a:p>
            <a:pPr marL="1257300" lvl="1" indent="-457200">
              <a:lnSpc>
                <a:spcPct val="145000"/>
              </a:lnSpc>
              <a:buClr>
                <a:srgbClr val="7030A0"/>
              </a:buClr>
              <a:buSzPct val="80000"/>
              <a:buFont typeface="Wingdings" panose="05000000000000000000" pitchFamily="2" charset="2"/>
              <a:buChar char="Ø"/>
            </a:pPr>
            <a:r>
              <a:rPr lang="zh-CN" altLang="en-US" sz="2200" kern="0" dirty="0">
                <a:latin typeface="+mn-lt"/>
                <a:ea typeface="+mn-ea"/>
              </a:rPr>
              <a:t>多个文件可以同名，只要保证它们的路径名是唯一的即可。</a:t>
            </a: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rPr>
              <a:t>工作目录（</a:t>
            </a:r>
            <a:r>
              <a:rPr lang="en-US" altLang="zh-CN" sz="2400" b="0" kern="0" dirty="0">
                <a:solidFill>
                  <a:schemeClr val="tx1"/>
                </a:solidFill>
              </a:rPr>
              <a:t>working directory</a:t>
            </a:r>
            <a:r>
              <a:rPr lang="zh-CN" altLang="en-US" sz="2400" b="0" kern="0" dirty="0">
                <a:solidFill>
                  <a:schemeClr val="tx1"/>
                </a:solidFill>
              </a:rPr>
              <a:t>）</a:t>
            </a:r>
            <a:endParaRPr lang="en-US" altLang="zh-CN" sz="2400" b="0" kern="0" dirty="0">
              <a:solidFill>
                <a:schemeClr val="tx1"/>
              </a:solidFill>
            </a:endParaRPr>
          </a:p>
          <a:p>
            <a:pPr marL="1257300" lvl="1" indent="-457200">
              <a:lnSpc>
                <a:spcPct val="145000"/>
              </a:lnSpc>
              <a:buClr>
                <a:srgbClr val="7030A0"/>
              </a:buClr>
              <a:buSzPct val="80000"/>
              <a:buFont typeface="Wingdings" panose="05000000000000000000" pitchFamily="2" charset="2"/>
              <a:buChar char="Ø"/>
            </a:pPr>
            <a:r>
              <a:rPr lang="zh-CN" altLang="en-US" sz="2200" kern="0" dirty="0">
                <a:latin typeface="+mn-lt"/>
                <a:ea typeface="+mn-ea"/>
              </a:rPr>
              <a:t>对于用户，总有一个当前路径与之相关联，称作工作目录。</a:t>
            </a:r>
          </a:p>
          <a:p>
            <a:pPr marL="1257300" lvl="1" indent="-457200">
              <a:lnSpc>
                <a:spcPct val="145000"/>
              </a:lnSpc>
              <a:buClr>
                <a:srgbClr val="7030A0"/>
              </a:buClr>
              <a:buSzPct val="80000"/>
              <a:buFont typeface="Wingdings" panose="05000000000000000000" pitchFamily="2" charset="2"/>
              <a:buChar char="Ø"/>
            </a:pPr>
            <a:r>
              <a:rPr lang="zh-CN" altLang="en-US" sz="2200" kern="0" dirty="0">
                <a:latin typeface="+mn-lt"/>
                <a:ea typeface="+mn-ea"/>
              </a:rPr>
              <a:t>多个文件可以同名，只要保证它们的路径名是唯一的即可。</a:t>
            </a:r>
            <a:endParaRPr lang="zh-CN" altLang="en-US" sz="2400" b="0" kern="0" dirty="0">
              <a:solidFill>
                <a:schemeClr val="tx1"/>
              </a:solidFill>
              <a:latin typeface="+mn-lt"/>
              <a:ea typeface="+mn-ea"/>
            </a:endParaRP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rPr>
              <a:t>绝对路径：从根目录开始指定的目录</a:t>
            </a: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rPr>
              <a:t>相对路径：从当前工作目录开始</a:t>
            </a:r>
          </a:p>
        </p:txBody>
      </p:sp>
    </p:spTree>
    <p:extLst>
      <p:ext uri="{BB962C8B-B14F-4D97-AF65-F5344CB8AC3E}">
        <p14:creationId xmlns:p14="http://schemas.microsoft.com/office/powerpoint/2010/main" val="2346113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838200" y="228600"/>
            <a:ext cx="7162800" cy="563563"/>
          </a:xfrm>
        </p:spPr>
        <p:txBody>
          <a:bodyPr/>
          <a:lstStyle/>
          <a:p>
            <a:pPr algn="ctr"/>
            <a:r>
              <a:rPr lang="en-US" altLang="zh-CN" sz="3200" dirty="0"/>
              <a:t>5.3 </a:t>
            </a:r>
            <a:r>
              <a:rPr lang="zh-CN" altLang="en-US" sz="3200" dirty="0"/>
              <a:t>文件目录</a:t>
            </a:r>
          </a:p>
        </p:txBody>
      </p:sp>
      <p:sp>
        <p:nvSpPr>
          <p:cNvPr id="7" name="Content Placeholder 2"/>
          <p:cNvSpPr txBox="1">
            <a:spLocks/>
          </p:cNvSpPr>
          <p:nvPr/>
        </p:nvSpPr>
        <p:spPr bwMode="auto">
          <a:xfrm>
            <a:off x="0" y="791599"/>
            <a:ext cx="9144000" cy="17733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kern="0" dirty="0"/>
              <a:t>树状结构</a:t>
            </a:r>
            <a:endParaRPr lang="en-US" altLang="zh-CN" sz="2800" kern="0" dirty="0"/>
          </a:p>
        </p:txBody>
      </p:sp>
      <p:pic>
        <p:nvPicPr>
          <p:cNvPr id="6" name="Picture 8" descr="f7.pdf">
            <a:extLst>
              <a:ext uri="{FF2B5EF4-FFF2-40B4-BE49-F238E27FC236}">
                <a16:creationId xmlns:a16="http://schemas.microsoft.com/office/drawing/2014/main" id="{BA08A3E7-CAAD-7F42-B4E4-3F796B1D7671}"/>
              </a:ext>
            </a:extLst>
          </p:cNvPr>
          <p:cNvPicPr>
            <a:picLocks noChangeAspect="1"/>
          </p:cNvPicPr>
          <p:nvPr/>
        </p:nvPicPr>
        <p:blipFill rotWithShape="1">
          <a:blip r:embed="rId3"/>
          <a:srcRect l="17234" t="4872" r="9235" b="15230"/>
          <a:stretch/>
        </p:blipFill>
        <p:spPr>
          <a:xfrm>
            <a:off x="1835696" y="836712"/>
            <a:ext cx="5832648" cy="5949280"/>
          </a:xfrm>
          <a:prstGeom prst="rect">
            <a:avLst/>
          </a:prstGeom>
          <a:solidFill>
            <a:schemeClr val="bg1"/>
          </a:solidFill>
        </p:spPr>
      </p:pic>
      <p:pic>
        <p:nvPicPr>
          <p:cNvPr id="8" name="Picture 7"/>
          <p:cNvPicPr>
            <a:picLocks noChangeAspect="1"/>
          </p:cNvPicPr>
          <p:nvPr/>
        </p:nvPicPr>
        <p:blipFill>
          <a:blip r:embed="rId4"/>
          <a:stretch>
            <a:fillRect/>
          </a:stretch>
        </p:blipFill>
        <p:spPr>
          <a:xfrm>
            <a:off x="7605427" y="5013176"/>
            <a:ext cx="1542262" cy="1733550"/>
          </a:xfrm>
          <a:prstGeom prst="rect">
            <a:avLst/>
          </a:prstGeom>
        </p:spPr>
      </p:pic>
    </p:spTree>
    <p:extLst>
      <p:ext uri="{BB962C8B-B14F-4D97-AF65-F5344CB8AC3E}">
        <p14:creationId xmlns:p14="http://schemas.microsoft.com/office/powerpoint/2010/main" val="231998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5.3 </a:t>
            </a:r>
            <a:r>
              <a:rPr lang="zh-CN" altLang="en-US" dirty="0"/>
              <a:t>文件目录</a:t>
            </a:r>
          </a:p>
        </p:txBody>
      </p:sp>
      <p:sp>
        <p:nvSpPr>
          <p:cNvPr id="7" name="Content Placeholder 2"/>
          <p:cNvSpPr txBox="1">
            <a:spLocks/>
          </p:cNvSpPr>
          <p:nvPr/>
        </p:nvSpPr>
        <p:spPr bwMode="auto">
          <a:xfrm>
            <a:off x="0" y="791598"/>
            <a:ext cx="9144000" cy="508567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lnSpcReduction="10000"/>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dirty="0">
                <a:latin typeface="+mn-ea"/>
              </a:rPr>
              <a:t>无循环图</a:t>
            </a:r>
            <a:r>
              <a:rPr lang="zh-CN" altLang="en-US" sz="2800" kern="0" dirty="0">
                <a:latin typeface="+mn-ea"/>
              </a:rPr>
              <a:t>结构</a:t>
            </a:r>
            <a:endParaRPr lang="en-US" altLang="zh-CN" sz="2800" kern="0" dirty="0">
              <a:latin typeface="+mn-ea"/>
            </a:endParaRP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在树型目录的基础上，允许多个目录项指向同一个数据文件或者目录文件，实现了目录或者数据文件的共享。</a:t>
            </a: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不同的主目录可以共享一个文件和分目录，而不是各自拥有文件或分目录的拷贝。</a:t>
            </a:r>
          </a:p>
          <a:p>
            <a:pPr marL="857250" indent="-457200">
              <a:lnSpc>
                <a:spcPct val="145000"/>
              </a:lnSpc>
              <a:buClr>
                <a:srgbClr val="FF0000"/>
              </a:buClr>
              <a:buSzPct val="80000"/>
              <a:buFont typeface="Wingdings" pitchFamily="2" charset="2"/>
              <a:buChar char="n"/>
            </a:pPr>
            <a:r>
              <a:rPr lang="en-US" altLang="zh-CN" sz="2400" b="0" kern="0" dirty="0">
                <a:solidFill>
                  <a:schemeClr val="tx1"/>
                </a:solidFill>
                <a:latin typeface="+mn-ea"/>
              </a:rPr>
              <a:t>Unix</a:t>
            </a:r>
            <a:r>
              <a:rPr lang="zh-CN" altLang="en-US" sz="2400" b="0" kern="0" dirty="0">
                <a:solidFill>
                  <a:schemeClr val="tx1"/>
                </a:solidFill>
                <a:latin typeface="+mn-ea"/>
              </a:rPr>
              <a:t>的目录结构即属于无循环图结构</a:t>
            </a:r>
            <a:endParaRPr lang="en-US" altLang="zh-CN" sz="2400" b="0" kern="0" dirty="0">
              <a:solidFill>
                <a:schemeClr val="tx1"/>
              </a:solidFill>
              <a:latin typeface="+mn-ea"/>
            </a:endParaRP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目录项的删除</a:t>
            </a:r>
            <a:endParaRPr lang="en-US" altLang="zh-CN" sz="2400" b="0" kern="0" dirty="0">
              <a:solidFill>
                <a:schemeClr val="tx1"/>
              </a:solidFill>
              <a:latin typeface="+mn-ea"/>
            </a:endParaRPr>
          </a:p>
          <a:p>
            <a:pPr marL="1257300" lvl="1" indent="-457200">
              <a:lnSpc>
                <a:spcPct val="145000"/>
              </a:lnSpc>
              <a:buClr>
                <a:srgbClr val="7030A0"/>
              </a:buClr>
              <a:buSzPct val="80000"/>
              <a:buFont typeface="Wingdings" panose="05000000000000000000" pitchFamily="2" charset="2"/>
              <a:buChar char="Ø"/>
            </a:pPr>
            <a:r>
              <a:rPr lang="zh-CN" altLang="en-US" sz="2200" kern="0" dirty="0">
                <a:latin typeface="+mn-ea"/>
                <a:ea typeface="+mn-ea"/>
              </a:rPr>
              <a:t>若对应的文件只有一个引用时，同时删除该文件。</a:t>
            </a:r>
          </a:p>
          <a:p>
            <a:pPr marL="1257300" lvl="1" indent="-457200">
              <a:lnSpc>
                <a:spcPct val="145000"/>
              </a:lnSpc>
              <a:buClr>
                <a:srgbClr val="7030A0"/>
              </a:buClr>
              <a:buSzPct val="80000"/>
              <a:buFont typeface="Wingdings" panose="05000000000000000000" pitchFamily="2" charset="2"/>
              <a:buChar char="Ø"/>
            </a:pPr>
            <a:r>
              <a:rPr lang="zh-CN" altLang="en-US" sz="2200" kern="0" dirty="0">
                <a:latin typeface="+mn-ea"/>
                <a:ea typeface="+mn-ea"/>
              </a:rPr>
              <a:t>若对应的文件存在多个引用时，只删除引用，而不删除文件。只有在所有文件引用都被删除后才删除文件。</a:t>
            </a:r>
          </a:p>
          <a:p>
            <a:pPr marL="857250" indent="-457200">
              <a:lnSpc>
                <a:spcPct val="145000"/>
              </a:lnSpc>
              <a:buClr>
                <a:srgbClr val="FF0000"/>
              </a:buClr>
              <a:buSzPct val="80000"/>
              <a:buFont typeface="Wingdings" pitchFamily="2" charset="2"/>
              <a:buChar char="n"/>
            </a:pPr>
            <a:endParaRPr lang="en-US" altLang="zh-CN" sz="2400" b="0" kern="0" dirty="0">
              <a:solidFill>
                <a:schemeClr val="tx1"/>
              </a:solidFill>
              <a:latin typeface="+mn-ea"/>
            </a:endParaRPr>
          </a:p>
          <a:p>
            <a:pPr marL="857250" indent="-457200">
              <a:lnSpc>
                <a:spcPct val="145000"/>
              </a:lnSpc>
              <a:buClr>
                <a:srgbClr val="FF0000"/>
              </a:buClr>
              <a:buSzPct val="80000"/>
              <a:buFont typeface="Wingdings" pitchFamily="2" charset="2"/>
              <a:buChar char="n"/>
            </a:pPr>
            <a:endParaRPr lang="en-US" altLang="zh-CN" sz="2400" b="0" kern="0" dirty="0">
              <a:solidFill>
                <a:schemeClr val="tx1"/>
              </a:solidFill>
              <a:latin typeface="+mn-ea"/>
            </a:endParaRPr>
          </a:p>
          <a:p>
            <a:pPr marL="857250" indent="-457200">
              <a:lnSpc>
                <a:spcPct val="145000"/>
              </a:lnSpc>
              <a:buClr>
                <a:srgbClr val="FF0000"/>
              </a:buClr>
              <a:buSzPct val="80000"/>
              <a:buFont typeface="Wingdings" pitchFamily="2" charset="2"/>
              <a:buChar char="n"/>
            </a:pPr>
            <a:endParaRPr lang="zh-CN" altLang="en-US" sz="2400" b="0" kern="0" dirty="0">
              <a:solidFill>
                <a:schemeClr val="tx1"/>
              </a:solidFill>
              <a:latin typeface="+mn-ea"/>
            </a:endParaRPr>
          </a:p>
        </p:txBody>
      </p:sp>
    </p:spTree>
    <p:extLst>
      <p:ext uri="{BB962C8B-B14F-4D97-AF65-F5344CB8AC3E}">
        <p14:creationId xmlns:p14="http://schemas.microsoft.com/office/powerpoint/2010/main" val="339185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5.3 </a:t>
            </a:r>
            <a:r>
              <a:rPr lang="zh-CN" altLang="en-US" dirty="0"/>
              <a:t>文件目录</a:t>
            </a:r>
          </a:p>
        </p:txBody>
      </p:sp>
      <p:sp>
        <p:nvSpPr>
          <p:cNvPr id="7" name="Content Placeholder 2"/>
          <p:cNvSpPr txBox="1">
            <a:spLocks/>
          </p:cNvSpPr>
          <p:nvPr/>
        </p:nvSpPr>
        <p:spPr bwMode="auto">
          <a:xfrm>
            <a:off x="0" y="791599"/>
            <a:ext cx="9144000" cy="17733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kern="0" dirty="0"/>
              <a:t>无循环图结构</a:t>
            </a:r>
            <a:endParaRPr lang="en-US" altLang="zh-CN" sz="2800" kern="0" dirty="0"/>
          </a:p>
        </p:txBody>
      </p:sp>
      <p:pic>
        <p:nvPicPr>
          <p:cNvPr id="8"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l="4263" t="591" r="4474" b="900"/>
          <a:stretch>
            <a:fillRect/>
          </a:stretch>
        </p:blipFill>
        <p:spPr bwMode="auto">
          <a:xfrm>
            <a:off x="1835696" y="1484784"/>
            <a:ext cx="5470929" cy="4429421"/>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684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3340256376"/>
              </p:ext>
            </p:extLst>
          </p:nvPr>
        </p:nvGraphicFramePr>
        <p:xfrm>
          <a:off x="1259632" y="1700808"/>
          <a:ext cx="7350968" cy="4176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1066800" y="2590800"/>
            <a:ext cx="1219200" cy="1366982"/>
          </a:xfrm>
          <a:prstGeom prst="rect">
            <a:avLst/>
          </a:prstGeom>
        </p:spPr>
      </p:pic>
      <p:sp>
        <p:nvSpPr>
          <p:cNvPr id="3" name="标题 2"/>
          <p:cNvSpPr>
            <a:spLocks noGrp="1"/>
          </p:cNvSpPr>
          <p:nvPr>
            <p:ph type="title"/>
          </p:nvPr>
        </p:nvSpPr>
        <p:spPr/>
        <p:txBody>
          <a:bodyPr/>
          <a:lstStyle/>
          <a:p>
            <a:r>
              <a:rPr lang="en-US" altLang="zh-CN" dirty="0"/>
              <a:t>5.4 </a:t>
            </a:r>
            <a:r>
              <a:rPr lang="zh-CN" altLang="en-US" dirty="0"/>
              <a:t>文件共享</a:t>
            </a:r>
            <a:r>
              <a:rPr lang="en-US" altLang="zh-CN" dirty="0"/>
              <a:t> </a:t>
            </a:r>
            <a:endParaRPr lang="zh-CN" altLang="en-US" dirty="0"/>
          </a:p>
        </p:txBody>
      </p:sp>
    </p:spTree>
    <p:extLst>
      <p:ext uri="{BB962C8B-B14F-4D97-AF65-F5344CB8AC3E}">
        <p14:creationId xmlns:p14="http://schemas.microsoft.com/office/powerpoint/2010/main" val="2998781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1520" y="1756726"/>
            <a:ext cx="3783104" cy="4419600"/>
          </a:xfrm>
          <a:solidFill>
            <a:schemeClr val="accent2">
              <a:lumMod val="60000"/>
              <a:lumOff val="40000"/>
            </a:schemeClr>
          </a:solidFill>
        </p:spPr>
        <p:txBody>
          <a:bodyPr>
            <a:normAutofit/>
          </a:bodyPr>
          <a:lstStyle/>
          <a:p>
            <a:pPr marL="282575" lvl="1" indent="-282575">
              <a:lnSpc>
                <a:spcPct val="90000"/>
              </a:lnSpc>
              <a:spcBef>
                <a:spcPts val="1000"/>
              </a:spcBef>
            </a:pPr>
            <a:r>
              <a:rPr lang="zh-CN" altLang="en-US" sz="1900" b="1" i="1" dirty="0"/>
              <a:t>无（</a:t>
            </a:r>
            <a:r>
              <a:rPr lang="en-US" sz="1900" b="1" i="1" dirty="0"/>
              <a:t>None</a:t>
            </a:r>
            <a:r>
              <a:rPr lang="zh-CN" altLang="en-US" sz="1900" b="1" i="1" dirty="0"/>
              <a:t>）</a:t>
            </a:r>
            <a:endParaRPr lang="en-US" sz="1900" b="1" i="1" dirty="0"/>
          </a:p>
          <a:p>
            <a:pPr marL="565150" lvl="2">
              <a:lnSpc>
                <a:spcPct val="90000"/>
              </a:lnSpc>
              <a:spcBef>
                <a:spcPts val="1000"/>
              </a:spcBef>
            </a:pPr>
            <a:r>
              <a:rPr lang="zh-CN" altLang="en-US" sz="1900" dirty="0"/>
              <a:t>不允许用户读取包含该文件的用户目录</a:t>
            </a:r>
            <a:endParaRPr lang="en-US" sz="1900" dirty="0"/>
          </a:p>
          <a:p>
            <a:pPr marL="282575" lvl="1" indent="-282575">
              <a:lnSpc>
                <a:spcPct val="90000"/>
              </a:lnSpc>
              <a:spcBef>
                <a:spcPts val="1000"/>
              </a:spcBef>
            </a:pPr>
            <a:r>
              <a:rPr lang="zh-CN" altLang="en-US" sz="1900" b="1" i="1" dirty="0"/>
              <a:t>知道（</a:t>
            </a:r>
            <a:r>
              <a:rPr lang="en-US" sz="1900" b="1" i="1" dirty="0"/>
              <a:t>Knowledge</a:t>
            </a:r>
            <a:r>
              <a:rPr lang="zh-CN" altLang="en-US" sz="1900" b="1" i="1" dirty="0"/>
              <a:t>）</a:t>
            </a:r>
            <a:endParaRPr lang="en-US" sz="1900" b="1" i="1" dirty="0"/>
          </a:p>
          <a:p>
            <a:pPr marL="565150" lvl="2">
              <a:lnSpc>
                <a:spcPct val="90000"/>
              </a:lnSpc>
              <a:spcBef>
                <a:spcPts val="1000"/>
              </a:spcBef>
            </a:pPr>
            <a:r>
              <a:rPr lang="zh-CN" altLang="en-US" sz="1900" dirty="0"/>
              <a:t>用户可以确定文件的存在性、所有者，可以向所有者请求更多地访问权限</a:t>
            </a:r>
            <a:endParaRPr lang="en-US" sz="1900" dirty="0"/>
          </a:p>
          <a:p>
            <a:pPr marL="282575" lvl="1" indent="-282575">
              <a:lnSpc>
                <a:spcPct val="90000"/>
              </a:lnSpc>
              <a:spcBef>
                <a:spcPts val="1000"/>
              </a:spcBef>
            </a:pPr>
            <a:r>
              <a:rPr lang="zh-CN" altLang="en-US" sz="1900" b="1" i="1" dirty="0"/>
              <a:t>执行（</a:t>
            </a:r>
            <a:r>
              <a:rPr lang="en-US" sz="1900" b="1" i="1" dirty="0"/>
              <a:t>Execution</a:t>
            </a:r>
            <a:r>
              <a:rPr lang="zh-CN" altLang="en-US" sz="1900" b="1" i="1" dirty="0"/>
              <a:t>）</a:t>
            </a:r>
            <a:endParaRPr lang="en-US" sz="1900" b="1" i="1" dirty="0"/>
          </a:p>
          <a:p>
            <a:pPr marL="565150" lvl="2">
              <a:lnSpc>
                <a:spcPct val="90000"/>
              </a:lnSpc>
              <a:spcBef>
                <a:spcPts val="1000"/>
              </a:spcBef>
            </a:pPr>
            <a:r>
              <a:rPr lang="zh-CN" altLang="en-US" sz="1900" dirty="0"/>
              <a:t>用户可以加载并执行程序，但不能复制</a:t>
            </a:r>
            <a:endParaRPr lang="en-US" sz="1900" dirty="0"/>
          </a:p>
          <a:p>
            <a:pPr marL="282575" lvl="1" indent="-282575">
              <a:lnSpc>
                <a:spcPct val="90000"/>
              </a:lnSpc>
              <a:spcBef>
                <a:spcPts val="1000"/>
              </a:spcBef>
            </a:pPr>
            <a:r>
              <a:rPr lang="zh-CN" altLang="en-US" sz="1900" b="1" i="1" dirty="0"/>
              <a:t>读（</a:t>
            </a:r>
            <a:r>
              <a:rPr lang="en-US" sz="1900" b="1" i="1" dirty="0"/>
              <a:t>Reading</a:t>
            </a:r>
            <a:r>
              <a:rPr lang="zh-CN" altLang="en-US" sz="1900" b="1" i="1" dirty="0"/>
              <a:t>）</a:t>
            </a:r>
            <a:endParaRPr lang="en-US" sz="1900" b="1" i="1" dirty="0"/>
          </a:p>
          <a:p>
            <a:pPr marL="565150" lvl="2">
              <a:lnSpc>
                <a:spcPct val="90000"/>
              </a:lnSpc>
              <a:spcBef>
                <a:spcPts val="1000"/>
              </a:spcBef>
            </a:pPr>
            <a:r>
              <a:rPr lang="zh-CN" altLang="en-US" sz="1900" dirty="0"/>
              <a:t>用户可以读取文件，包括复制和执行</a:t>
            </a:r>
            <a:endParaRPr lang="en-US" sz="1900" dirty="0"/>
          </a:p>
          <a:p>
            <a:pPr marL="565150" lvl="2">
              <a:spcBef>
                <a:spcPts val="1800"/>
              </a:spcBef>
            </a:pPr>
            <a:endParaRPr lang="en-US" dirty="0"/>
          </a:p>
          <a:p>
            <a:pPr marL="565150" lvl="2">
              <a:spcBef>
                <a:spcPts val="1800"/>
              </a:spcBef>
            </a:pPr>
            <a:endParaRPr lang="en-US" dirty="0"/>
          </a:p>
        </p:txBody>
      </p:sp>
      <p:sp>
        <p:nvSpPr>
          <p:cNvPr id="4" name="Content Placeholder 3"/>
          <p:cNvSpPr>
            <a:spLocks noGrp="1"/>
          </p:cNvSpPr>
          <p:nvPr>
            <p:ph sz="half" idx="2"/>
          </p:nvPr>
        </p:nvSpPr>
        <p:spPr>
          <a:xfrm>
            <a:off x="4644008" y="1794826"/>
            <a:ext cx="4104456" cy="4343400"/>
          </a:xfrm>
          <a:solidFill>
            <a:schemeClr val="accent2">
              <a:lumMod val="60000"/>
              <a:lumOff val="40000"/>
            </a:schemeClr>
          </a:solidFill>
        </p:spPr>
        <p:txBody>
          <a:bodyPr>
            <a:noAutofit/>
          </a:bodyPr>
          <a:lstStyle/>
          <a:p>
            <a:pPr marL="282575" lvl="1" indent="-282575">
              <a:lnSpc>
                <a:spcPct val="90000"/>
              </a:lnSpc>
              <a:spcBef>
                <a:spcPts val="1000"/>
              </a:spcBef>
            </a:pPr>
            <a:r>
              <a:rPr lang="zh-CN" altLang="en-US" sz="1900" b="1" i="1" dirty="0"/>
              <a:t>追加（</a:t>
            </a:r>
            <a:r>
              <a:rPr lang="en-US" sz="1900" b="1" i="1" dirty="0"/>
              <a:t>Appending</a:t>
            </a:r>
            <a:r>
              <a:rPr lang="zh-CN" altLang="en-US" sz="1900" b="1" i="1" dirty="0"/>
              <a:t>）</a:t>
            </a:r>
            <a:endParaRPr lang="en-US" sz="1900" b="1" i="1" dirty="0"/>
          </a:p>
          <a:p>
            <a:pPr marL="565150" lvl="2">
              <a:lnSpc>
                <a:spcPct val="90000"/>
              </a:lnSpc>
              <a:spcBef>
                <a:spcPts val="1000"/>
              </a:spcBef>
            </a:pPr>
            <a:r>
              <a:rPr lang="zh-CN" altLang="en-US" sz="1900" dirty="0"/>
              <a:t>用户可以将数据添加到文件中，但不能修改或删除文件内容</a:t>
            </a:r>
            <a:endParaRPr lang="en-US" sz="1900" dirty="0"/>
          </a:p>
          <a:p>
            <a:pPr marL="282575" lvl="1" indent="-282575">
              <a:lnSpc>
                <a:spcPct val="90000"/>
              </a:lnSpc>
              <a:spcBef>
                <a:spcPts val="1400"/>
              </a:spcBef>
            </a:pPr>
            <a:r>
              <a:rPr lang="zh-CN" altLang="en-US" sz="1800" b="1" i="1" dirty="0"/>
              <a:t>更新（</a:t>
            </a:r>
            <a:r>
              <a:rPr lang="en-US" sz="1800" b="1" i="1" dirty="0"/>
              <a:t>Updating</a:t>
            </a:r>
            <a:r>
              <a:rPr lang="zh-CN" altLang="en-US" sz="1800" b="1" i="1" dirty="0"/>
              <a:t>）</a:t>
            </a:r>
            <a:endParaRPr lang="en-US" sz="1800" b="1" i="1" dirty="0"/>
          </a:p>
          <a:p>
            <a:pPr marL="565150" lvl="2">
              <a:lnSpc>
                <a:spcPct val="90000"/>
              </a:lnSpc>
              <a:spcBef>
                <a:spcPts val="1000"/>
              </a:spcBef>
            </a:pPr>
            <a:r>
              <a:rPr lang="zh-CN" altLang="en-US" sz="1900" dirty="0"/>
              <a:t>用户可以修改、删除和添加文件内容</a:t>
            </a:r>
            <a:endParaRPr lang="en-US" sz="1900" dirty="0"/>
          </a:p>
          <a:p>
            <a:pPr marL="282575" lvl="1" indent="-282575">
              <a:lnSpc>
                <a:spcPct val="90000"/>
              </a:lnSpc>
              <a:spcBef>
                <a:spcPts val="1400"/>
              </a:spcBef>
            </a:pPr>
            <a:r>
              <a:rPr lang="zh-CN" altLang="en-US" sz="1800" b="1" i="1" dirty="0"/>
              <a:t>改变保护（</a:t>
            </a:r>
            <a:r>
              <a:rPr lang="en-US" sz="1800" b="1" i="1" dirty="0"/>
              <a:t>Changing protection</a:t>
            </a:r>
            <a:r>
              <a:rPr lang="zh-CN" altLang="en-US" sz="1800" b="1" i="1" dirty="0"/>
              <a:t>）</a:t>
            </a:r>
            <a:endParaRPr lang="en-US" sz="1800" b="1" i="1" dirty="0"/>
          </a:p>
          <a:p>
            <a:pPr marL="565150" lvl="2">
              <a:lnSpc>
                <a:spcPct val="90000"/>
              </a:lnSpc>
              <a:spcBef>
                <a:spcPts val="1000"/>
              </a:spcBef>
            </a:pPr>
            <a:r>
              <a:rPr lang="zh-CN" altLang="en-US" sz="1900" dirty="0"/>
              <a:t>用户可以更改授予其他用户的访问权限</a:t>
            </a:r>
            <a:endParaRPr lang="en-US" sz="1900" dirty="0"/>
          </a:p>
          <a:p>
            <a:pPr marL="282575" lvl="1" indent="-282575">
              <a:lnSpc>
                <a:spcPct val="90000"/>
              </a:lnSpc>
              <a:spcBef>
                <a:spcPts val="1400"/>
              </a:spcBef>
            </a:pPr>
            <a:r>
              <a:rPr lang="zh-CN" altLang="en-US" sz="1800" b="1" i="1" dirty="0"/>
              <a:t>删除（</a:t>
            </a:r>
            <a:r>
              <a:rPr lang="en-US" sz="1800" b="1" i="1" dirty="0"/>
              <a:t>Deletion</a:t>
            </a:r>
            <a:r>
              <a:rPr lang="zh-CN" altLang="en-US" sz="1800" b="1" i="1" dirty="0"/>
              <a:t>）</a:t>
            </a:r>
            <a:endParaRPr lang="en-US" sz="1800" b="1" i="1" dirty="0"/>
          </a:p>
          <a:p>
            <a:pPr marL="565150" lvl="2">
              <a:lnSpc>
                <a:spcPct val="90000"/>
              </a:lnSpc>
              <a:spcBef>
                <a:spcPts val="1000"/>
              </a:spcBef>
            </a:pPr>
            <a:r>
              <a:rPr lang="zh-CN" altLang="en-US" sz="1900" dirty="0"/>
              <a:t>用户可以从文件系统中删除该文件</a:t>
            </a:r>
            <a:endParaRPr lang="en-US" sz="1900" dirty="0"/>
          </a:p>
        </p:txBody>
      </p:sp>
      <p:pic>
        <p:nvPicPr>
          <p:cNvPr id="5" name="Picture 4"/>
          <p:cNvPicPr>
            <a:picLocks noChangeAspect="1"/>
          </p:cNvPicPr>
          <p:nvPr/>
        </p:nvPicPr>
        <p:blipFill>
          <a:blip r:embed="rId3"/>
          <a:stretch>
            <a:fillRect/>
          </a:stretch>
        </p:blipFill>
        <p:spPr>
          <a:xfrm>
            <a:off x="7592888" y="764704"/>
            <a:ext cx="1371600" cy="1352006"/>
          </a:xfrm>
          <a:prstGeom prst="rect">
            <a:avLst/>
          </a:prstGeom>
          <a:effectLst>
            <a:glow rad="101600">
              <a:schemeClr val="accent1">
                <a:alpha val="75000"/>
              </a:schemeClr>
            </a:glow>
          </a:effectLst>
        </p:spPr>
      </p:pic>
      <p:sp>
        <p:nvSpPr>
          <p:cNvPr id="6" name="标题 5"/>
          <p:cNvSpPr>
            <a:spLocks noGrp="1"/>
          </p:cNvSpPr>
          <p:nvPr>
            <p:ph type="title"/>
          </p:nvPr>
        </p:nvSpPr>
        <p:spPr/>
        <p:txBody>
          <a:bodyPr/>
          <a:lstStyle/>
          <a:p>
            <a:r>
              <a:rPr lang="en-US" altLang="zh-CN" dirty="0"/>
              <a:t>5.4 </a:t>
            </a:r>
            <a:r>
              <a:rPr lang="zh-CN" altLang="en-US" dirty="0"/>
              <a:t>文件共享</a:t>
            </a:r>
          </a:p>
        </p:txBody>
      </p:sp>
      <p:sp>
        <p:nvSpPr>
          <p:cNvPr id="7" name="Content Placeholder 2"/>
          <p:cNvSpPr txBox="1">
            <a:spLocks/>
          </p:cNvSpPr>
          <p:nvPr/>
        </p:nvSpPr>
        <p:spPr bwMode="auto">
          <a:xfrm>
            <a:off x="0" y="809818"/>
            <a:ext cx="9144000" cy="8909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kern="0" dirty="0"/>
              <a:t>用户对文件的代表性访问权限</a:t>
            </a:r>
            <a:endParaRPr lang="en-US" altLang="zh-CN" sz="2400" kern="0" dirty="0"/>
          </a:p>
          <a:p>
            <a:pPr marL="857250" indent="-457200">
              <a:lnSpc>
                <a:spcPct val="145000"/>
              </a:lnSpc>
              <a:buClr>
                <a:srgbClr val="FF0000"/>
              </a:buClr>
              <a:buSzPct val="80000"/>
              <a:buFont typeface="Wingdings" pitchFamily="2" charset="2"/>
              <a:buChar char="n"/>
            </a:pPr>
            <a:endParaRPr lang="zh-CN" altLang="en-US" sz="1800" i="1" dirty="0">
              <a:solidFill>
                <a:schemeClr val="tx1"/>
              </a:solidFill>
              <a:latin typeface="Arial" charset="0"/>
            </a:endParaRPr>
          </a:p>
        </p:txBody>
      </p:sp>
      <p:cxnSp>
        <p:nvCxnSpPr>
          <p:cNvPr id="10" name="直线箭头连接符 9">
            <a:extLst>
              <a:ext uri="{FF2B5EF4-FFF2-40B4-BE49-F238E27FC236}">
                <a16:creationId xmlns:a16="http://schemas.microsoft.com/office/drawing/2014/main" id="{AF3277C8-4DDE-134B-BE83-69CCD4C7851E}"/>
              </a:ext>
            </a:extLst>
          </p:cNvPr>
          <p:cNvCxnSpPr/>
          <p:nvPr/>
        </p:nvCxnSpPr>
        <p:spPr>
          <a:xfrm>
            <a:off x="4283968" y="1794826"/>
            <a:ext cx="0" cy="43434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920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ext uri="{D42A27DB-BD31-4B8C-83A1-F6EECF244321}">
                <p14:modId xmlns:p14="http://schemas.microsoft.com/office/powerpoint/2010/main" val="3048362796"/>
              </p:ext>
            </p:extLst>
          </p:nvPr>
        </p:nvGraphicFramePr>
        <p:xfrm>
          <a:off x="762000" y="1772816"/>
          <a:ext cx="76962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bwMode="auto">
          <a:xfrm>
            <a:off x="0" y="809818"/>
            <a:ext cx="9144000" cy="8909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kern="0" dirty="0"/>
              <a:t>用户对文件的访问权限与用户身份相关</a:t>
            </a:r>
            <a:endParaRPr lang="en-US" altLang="zh-CN" sz="2800" kern="0" dirty="0"/>
          </a:p>
          <a:p>
            <a:pPr marL="857250" indent="-457200">
              <a:lnSpc>
                <a:spcPct val="145000"/>
              </a:lnSpc>
              <a:buClr>
                <a:srgbClr val="FF0000"/>
              </a:buClr>
              <a:buSzPct val="80000"/>
              <a:buFont typeface="Wingdings" pitchFamily="2" charset="2"/>
              <a:buChar char="n"/>
            </a:pPr>
            <a:endParaRPr lang="zh-CN" altLang="en-US" sz="1800" i="1" dirty="0">
              <a:solidFill>
                <a:schemeClr val="tx1"/>
              </a:solidFill>
              <a:latin typeface="Arial" charset="0"/>
            </a:endParaRPr>
          </a:p>
        </p:txBody>
      </p:sp>
      <p:sp>
        <p:nvSpPr>
          <p:cNvPr id="7" name="标题 5"/>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a:t>5.4 </a:t>
            </a:r>
            <a:r>
              <a:rPr lang="zh-CN" altLang="en-US" kern="0"/>
              <a:t>文件共享</a:t>
            </a:r>
            <a:endParaRPr lang="zh-CN" altLang="en-US" kern="0" dirty="0"/>
          </a:p>
        </p:txBody>
      </p:sp>
    </p:spTree>
    <p:extLst>
      <p:ext uri="{BB962C8B-B14F-4D97-AF65-F5344CB8AC3E}">
        <p14:creationId xmlns:p14="http://schemas.microsoft.com/office/powerpoint/2010/main" val="2816348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5.4 </a:t>
            </a:r>
            <a:r>
              <a:rPr lang="zh-CN" altLang="en-US" dirty="0"/>
              <a:t>文件共享</a:t>
            </a:r>
          </a:p>
        </p:txBody>
      </p:sp>
      <p:sp>
        <p:nvSpPr>
          <p:cNvPr id="7" name="Content Placeholder 2"/>
          <p:cNvSpPr txBox="1">
            <a:spLocks/>
          </p:cNvSpPr>
          <p:nvPr/>
        </p:nvSpPr>
        <p:spPr bwMode="auto">
          <a:xfrm>
            <a:off x="0" y="791598"/>
            <a:ext cx="9144000" cy="508567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dirty="0">
                <a:latin typeface="+mn-ea"/>
              </a:rPr>
              <a:t>文件共享的实现</a:t>
            </a:r>
            <a:endParaRPr lang="en-US" altLang="zh-CN" sz="2800" kern="0" dirty="0">
              <a:latin typeface="+mn-ea"/>
            </a:endParaRP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一份物理存储</a:t>
            </a: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多个别名</a:t>
            </a:r>
          </a:p>
          <a:p>
            <a:pPr>
              <a:lnSpc>
                <a:spcPct val="145000"/>
              </a:lnSpc>
            </a:pPr>
            <a:r>
              <a:rPr lang="zh-CN" altLang="en-US" sz="2800" dirty="0">
                <a:latin typeface="+mn-ea"/>
              </a:rPr>
              <a:t>在</a:t>
            </a:r>
            <a:r>
              <a:rPr lang="en-US" altLang="zh-CN" sz="2800" dirty="0">
                <a:latin typeface="+mn-ea"/>
              </a:rPr>
              <a:t>Unix</a:t>
            </a:r>
            <a:r>
              <a:rPr lang="zh-CN" altLang="en-US" sz="2800" dirty="0">
                <a:latin typeface="+mn-ea"/>
              </a:rPr>
              <a:t>操作系统上，可通过链接实现文件共享</a:t>
            </a:r>
            <a:endParaRPr lang="en-US" altLang="zh-CN" sz="2800" dirty="0">
              <a:latin typeface="+mn-ea"/>
            </a:endParaRPr>
          </a:p>
          <a:p>
            <a:pPr>
              <a:lnSpc>
                <a:spcPct val="145000"/>
              </a:lnSpc>
            </a:pPr>
            <a:r>
              <a:rPr lang="zh-CN" altLang="en-US" sz="2800" dirty="0">
                <a:latin typeface="+mn-ea"/>
              </a:rPr>
              <a:t>链接分类</a:t>
            </a:r>
            <a:endParaRPr lang="en-US" altLang="zh-CN" sz="2800" kern="0" dirty="0">
              <a:latin typeface="+mn-ea"/>
            </a:endParaRPr>
          </a:p>
          <a:p>
            <a:pPr marL="857250" indent="-457200">
              <a:lnSpc>
                <a:spcPct val="145000"/>
              </a:lnSpc>
              <a:buClr>
                <a:srgbClr val="FF0000"/>
              </a:buClr>
              <a:buSzPct val="80000"/>
              <a:buFont typeface="Wingdings" pitchFamily="2" charset="2"/>
              <a:buChar char="n"/>
            </a:pPr>
            <a:endParaRPr lang="en-US" altLang="zh-CN" sz="2400" b="0" kern="0" dirty="0">
              <a:solidFill>
                <a:schemeClr val="tx1"/>
              </a:solidFill>
              <a:latin typeface="+mn-ea"/>
            </a:endParaRPr>
          </a:p>
          <a:p>
            <a:pPr marL="857250" indent="-457200">
              <a:lnSpc>
                <a:spcPct val="145000"/>
              </a:lnSpc>
              <a:buClr>
                <a:srgbClr val="FF0000"/>
              </a:buClr>
              <a:buSzPct val="80000"/>
              <a:buFont typeface="Wingdings" pitchFamily="2" charset="2"/>
              <a:buChar char="n"/>
            </a:pPr>
            <a:endParaRPr lang="en-US" altLang="zh-CN" sz="2400" b="0" kern="0" dirty="0">
              <a:solidFill>
                <a:schemeClr val="tx1"/>
              </a:solidFill>
              <a:latin typeface="+mn-ea"/>
            </a:endParaRPr>
          </a:p>
          <a:p>
            <a:pPr marL="857250" indent="-457200">
              <a:lnSpc>
                <a:spcPct val="145000"/>
              </a:lnSpc>
              <a:buClr>
                <a:srgbClr val="FF0000"/>
              </a:buClr>
              <a:buSzPct val="80000"/>
              <a:buFont typeface="Wingdings" pitchFamily="2" charset="2"/>
              <a:buChar char="n"/>
            </a:pPr>
            <a:endParaRPr lang="zh-CN" altLang="en-US" sz="2400" b="0" kern="0" dirty="0">
              <a:solidFill>
                <a:schemeClr val="tx1"/>
              </a:solidFill>
              <a:latin typeface="+mn-ea"/>
            </a:endParaRPr>
          </a:p>
        </p:txBody>
      </p:sp>
      <p:graphicFrame>
        <p:nvGraphicFramePr>
          <p:cNvPr id="4" name="图示 3"/>
          <p:cNvGraphicFramePr/>
          <p:nvPr>
            <p:extLst>
              <p:ext uri="{D42A27DB-BD31-4B8C-83A1-F6EECF244321}">
                <p14:modId xmlns:p14="http://schemas.microsoft.com/office/powerpoint/2010/main" val="1501702348"/>
              </p:ext>
            </p:extLst>
          </p:nvPr>
        </p:nvGraphicFramePr>
        <p:xfrm>
          <a:off x="2061799" y="4149080"/>
          <a:ext cx="4382409" cy="17761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361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96F92-B2EF-B34A-A08A-16F46B4C9F4B}"/>
              </a:ext>
            </a:extLst>
          </p:cNvPr>
          <p:cNvSpPr>
            <a:spLocks noGrp="1"/>
          </p:cNvSpPr>
          <p:nvPr>
            <p:ph type="title"/>
          </p:nvPr>
        </p:nvSpPr>
        <p:spPr/>
        <p:txBody>
          <a:bodyPr/>
          <a:lstStyle/>
          <a:p>
            <a:r>
              <a:rPr lang="en-US" altLang="zh-CN" dirty="0"/>
              <a:t>5.4 </a:t>
            </a:r>
            <a:r>
              <a:rPr lang="zh-CN" altLang="en-US" dirty="0"/>
              <a:t>文件共享</a:t>
            </a:r>
            <a:endParaRPr kumimoji="1" lang="zh-CN" altLang="en-US" dirty="0"/>
          </a:p>
        </p:txBody>
      </p:sp>
      <p:grpSp>
        <p:nvGrpSpPr>
          <p:cNvPr id="5" name="Group 3">
            <a:extLst>
              <a:ext uri="{FF2B5EF4-FFF2-40B4-BE49-F238E27FC236}">
                <a16:creationId xmlns:a16="http://schemas.microsoft.com/office/drawing/2014/main" id="{237E29CC-8100-474F-93E2-39C32F084A7C}"/>
              </a:ext>
            </a:extLst>
          </p:cNvPr>
          <p:cNvGrpSpPr>
            <a:grpSpLocks noChangeAspect="1"/>
          </p:cNvGrpSpPr>
          <p:nvPr/>
        </p:nvGrpSpPr>
        <p:grpSpPr bwMode="auto">
          <a:xfrm>
            <a:off x="1520825" y="2850976"/>
            <a:ext cx="5797550" cy="3962400"/>
            <a:chOff x="0" y="0"/>
            <a:chExt cx="5763" cy="5145"/>
          </a:xfrm>
        </p:grpSpPr>
        <p:grpSp>
          <p:nvGrpSpPr>
            <p:cNvPr id="6" name="Group 4">
              <a:extLst>
                <a:ext uri="{FF2B5EF4-FFF2-40B4-BE49-F238E27FC236}">
                  <a16:creationId xmlns:a16="http://schemas.microsoft.com/office/drawing/2014/main" id="{C585984B-BF57-754A-809D-94F75344A9BC}"/>
                </a:ext>
              </a:extLst>
            </p:cNvPr>
            <p:cNvGrpSpPr>
              <a:grpSpLocks noChangeAspect="1"/>
            </p:cNvGrpSpPr>
            <p:nvPr/>
          </p:nvGrpSpPr>
          <p:grpSpPr bwMode="auto">
            <a:xfrm>
              <a:off x="0" y="0"/>
              <a:ext cx="5763" cy="5145"/>
              <a:chOff x="0" y="0"/>
              <a:chExt cx="5763" cy="5145"/>
            </a:xfrm>
          </p:grpSpPr>
          <p:sp>
            <p:nvSpPr>
              <p:cNvPr id="11" name="Text Box 5">
                <a:extLst>
                  <a:ext uri="{FF2B5EF4-FFF2-40B4-BE49-F238E27FC236}">
                    <a16:creationId xmlns:a16="http://schemas.microsoft.com/office/drawing/2014/main" id="{D42E8636-9BDB-BA4D-A8F7-9FB81A1A714F}"/>
                  </a:ext>
                </a:extLst>
              </p:cNvPr>
              <p:cNvSpPr txBox="1">
                <a:spLocks noChangeAspect="1" noChangeArrowheads="1"/>
              </p:cNvSpPr>
              <p:nvPr/>
            </p:nvSpPr>
            <p:spPr bwMode="auto">
              <a:xfrm>
                <a:off x="3" y="4677"/>
                <a:ext cx="5580" cy="468"/>
              </a:xfrm>
              <a:prstGeom prst="rect">
                <a:avLst/>
              </a:prstGeom>
              <a:noFill/>
              <a:ln w="9525">
                <a:noFill/>
                <a:miter lim="800000"/>
                <a:headEnd/>
                <a:tailEnd/>
              </a:ln>
            </p:spPr>
            <p:txBody>
              <a:bodyPr lIns="0" tIns="0" rIns="0" bIns="0"/>
              <a:lstStyle/>
              <a:p>
                <a:pPr algn="ctr">
                  <a:buFont typeface="Arial" panose="020B0604020202020204" pitchFamily="34" charset="0"/>
                  <a:buNone/>
                  <a:defRPr/>
                </a:pPr>
                <a:endParaRPr lang="zh-CN" altLang="zh-CN" sz="1400">
                  <a:latin typeface="+mj-lt"/>
                </a:endParaRPr>
              </a:p>
            </p:txBody>
          </p:sp>
          <p:grpSp>
            <p:nvGrpSpPr>
              <p:cNvPr id="12" name="Group 6">
                <a:extLst>
                  <a:ext uri="{FF2B5EF4-FFF2-40B4-BE49-F238E27FC236}">
                    <a16:creationId xmlns:a16="http://schemas.microsoft.com/office/drawing/2014/main" id="{E08FDAB4-3BA8-F44C-A45A-6CBF437FA540}"/>
                  </a:ext>
                </a:extLst>
              </p:cNvPr>
              <p:cNvGrpSpPr>
                <a:grpSpLocks noChangeAspect="1"/>
              </p:cNvGrpSpPr>
              <p:nvPr/>
            </p:nvGrpSpPr>
            <p:grpSpPr bwMode="auto">
              <a:xfrm>
                <a:off x="0" y="0"/>
                <a:ext cx="5763" cy="4521"/>
                <a:chOff x="0" y="0"/>
                <a:chExt cx="5763" cy="4521"/>
              </a:xfrm>
            </p:grpSpPr>
            <p:grpSp>
              <p:nvGrpSpPr>
                <p:cNvPr id="13" name="Group 7">
                  <a:extLst>
                    <a:ext uri="{FF2B5EF4-FFF2-40B4-BE49-F238E27FC236}">
                      <a16:creationId xmlns:a16="http://schemas.microsoft.com/office/drawing/2014/main" id="{064F9AA4-A78B-CD4D-90C3-60CAA8749E1A}"/>
                    </a:ext>
                  </a:extLst>
                </p:cNvPr>
                <p:cNvGrpSpPr>
                  <a:grpSpLocks noChangeAspect="1"/>
                </p:cNvGrpSpPr>
                <p:nvPr/>
              </p:nvGrpSpPr>
              <p:grpSpPr bwMode="auto">
                <a:xfrm>
                  <a:off x="3" y="2493"/>
                  <a:ext cx="1620" cy="2028"/>
                  <a:chOff x="0" y="0"/>
                  <a:chExt cx="1620" cy="2028"/>
                </a:xfrm>
              </p:grpSpPr>
              <p:sp>
                <p:nvSpPr>
                  <p:cNvPr id="45" name="Text Box 8">
                    <a:extLst>
                      <a:ext uri="{FF2B5EF4-FFF2-40B4-BE49-F238E27FC236}">
                        <a16:creationId xmlns:a16="http://schemas.microsoft.com/office/drawing/2014/main" id="{A64B611A-8A6B-924B-B8F7-41D0F591C914}"/>
                      </a:ext>
                    </a:extLst>
                  </p:cNvPr>
                  <p:cNvSpPr txBox="1">
                    <a:spLocks noChangeAspect="1" noChangeArrowheads="1"/>
                  </p:cNvSpPr>
                  <p:nvPr/>
                </p:nvSpPr>
                <p:spPr bwMode="auto">
                  <a:xfrm>
                    <a:off x="0" y="304"/>
                    <a:ext cx="720" cy="303"/>
                  </a:xfrm>
                  <a:prstGeom prst="rect">
                    <a:avLst/>
                  </a:prstGeom>
                  <a:noFill/>
                  <a:ln w="9525">
                    <a:solidFill>
                      <a:srgbClr val="000000"/>
                    </a:solidFill>
                    <a:miter lim="800000"/>
                    <a:headEnd/>
                    <a:tailEnd/>
                  </a:ln>
                </p:spPr>
                <p:txBody>
                  <a:bodyPr lIns="0" tIns="0" rIns="0" bIns="0"/>
                  <a:lstStyle/>
                  <a:p>
                    <a:pPr algn="ctr">
                      <a:buFont typeface="Arial" panose="020B0604020202020204" pitchFamily="34" charset="0"/>
                      <a:buNone/>
                      <a:defRPr/>
                    </a:pPr>
                    <a:r>
                      <a:rPr lang="zh-CN" altLang="zh-CN" sz="1400">
                        <a:latin typeface="+mj-lt"/>
                      </a:rPr>
                      <a:t>H1</a:t>
                    </a:r>
                  </a:p>
                </p:txBody>
              </p:sp>
              <p:sp>
                <p:nvSpPr>
                  <p:cNvPr id="46" name="Text Box 9">
                    <a:extLst>
                      <a:ext uri="{FF2B5EF4-FFF2-40B4-BE49-F238E27FC236}">
                        <a16:creationId xmlns:a16="http://schemas.microsoft.com/office/drawing/2014/main" id="{18B5A351-AE78-2B45-A716-27EF2F4C60E9}"/>
                      </a:ext>
                    </a:extLst>
                  </p:cNvPr>
                  <p:cNvSpPr txBox="1">
                    <a:spLocks noChangeAspect="1" noChangeArrowheads="1"/>
                  </p:cNvSpPr>
                  <p:nvPr/>
                </p:nvSpPr>
                <p:spPr bwMode="auto">
                  <a:xfrm>
                    <a:off x="720" y="304"/>
                    <a:ext cx="720" cy="303"/>
                  </a:xfrm>
                  <a:prstGeom prst="rect">
                    <a:avLst/>
                  </a:prstGeom>
                  <a:noFill/>
                  <a:ln w="9525">
                    <a:solidFill>
                      <a:srgbClr val="000000"/>
                    </a:solidFill>
                    <a:miter lim="800000"/>
                    <a:headEnd/>
                    <a:tailEnd/>
                  </a:ln>
                </p:spPr>
                <p:txBody>
                  <a:bodyPr lIns="0" tIns="0" rIns="0" bIns="0"/>
                  <a:lstStyle/>
                  <a:p>
                    <a:pPr algn="ctr">
                      <a:buFont typeface="Arial" panose="020B0604020202020204" pitchFamily="34" charset="0"/>
                      <a:buNone/>
                      <a:defRPr/>
                    </a:pPr>
                    <a:endParaRPr lang="zh-CN" altLang="zh-CN" sz="1400">
                      <a:latin typeface="+mj-lt"/>
                    </a:endParaRPr>
                  </a:p>
                </p:txBody>
              </p:sp>
              <p:sp>
                <p:nvSpPr>
                  <p:cNvPr id="47" name="Text Box 10">
                    <a:extLst>
                      <a:ext uri="{FF2B5EF4-FFF2-40B4-BE49-F238E27FC236}">
                        <a16:creationId xmlns:a16="http://schemas.microsoft.com/office/drawing/2014/main" id="{2350C419-3621-B24E-93BB-3AD815960A05}"/>
                      </a:ext>
                    </a:extLst>
                  </p:cNvPr>
                  <p:cNvSpPr txBox="1">
                    <a:spLocks noChangeAspect="1" noChangeArrowheads="1"/>
                  </p:cNvSpPr>
                  <p:nvPr/>
                </p:nvSpPr>
                <p:spPr bwMode="auto">
                  <a:xfrm>
                    <a:off x="0" y="624"/>
                    <a:ext cx="720" cy="311"/>
                  </a:xfrm>
                  <a:prstGeom prst="rect">
                    <a:avLst/>
                  </a:prstGeom>
                  <a:noFill/>
                  <a:ln w="9525">
                    <a:solidFill>
                      <a:srgbClr val="000000"/>
                    </a:solidFill>
                    <a:miter lim="800000"/>
                    <a:headEnd/>
                    <a:tailEnd/>
                  </a:ln>
                </p:spPr>
                <p:txBody>
                  <a:bodyPr lIns="0" tIns="0" rIns="0" bIns="0"/>
                  <a:lstStyle/>
                  <a:p>
                    <a:pPr algn="ctr">
                      <a:buFont typeface="Arial" panose="020B0604020202020204" pitchFamily="34" charset="0"/>
                      <a:buNone/>
                      <a:defRPr/>
                    </a:pPr>
                    <a:r>
                      <a:rPr lang="zh-CN" altLang="zh-CN" sz="1400">
                        <a:latin typeface="+mj-lt"/>
                      </a:rPr>
                      <a:t>H2</a:t>
                    </a:r>
                  </a:p>
                </p:txBody>
              </p:sp>
              <p:sp>
                <p:nvSpPr>
                  <p:cNvPr id="48" name="Text Box 11">
                    <a:extLst>
                      <a:ext uri="{FF2B5EF4-FFF2-40B4-BE49-F238E27FC236}">
                        <a16:creationId xmlns:a16="http://schemas.microsoft.com/office/drawing/2014/main" id="{6EB8F1E6-5D43-184F-9EA9-4C54594E48DA}"/>
                      </a:ext>
                    </a:extLst>
                  </p:cNvPr>
                  <p:cNvSpPr txBox="1">
                    <a:spLocks noChangeAspect="1" noChangeArrowheads="1"/>
                  </p:cNvSpPr>
                  <p:nvPr/>
                </p:nvSpPr>
                <p:spPr bwMode="auto">
                  <a:xfrm>
                    <a:off x="0" y="935"/>
                    <a:ext cx="720" cy="313"/>
                  </a:xfrm>
                  <a:prstGeom prst="rect">
                    <a:avLst/>
                  </a:prstGeom>
                  <a:noFill/>
                  <a:ln w="9525">
                    <a:solidFill>
                      <a:srgbClr val="000000"/>
                    </a:solidFill>
                    <a:miter lim="800000"/>
                    <a:headEnd/>
                    <a:tailEnd/>
                  </a:ln>
                </p:spPr>
                <p:txBody>
                  <a:bodyPr lIns="0" tIns="0" rIns="0" bIns="0"/>
                  <a:lstStyle/>
                  <a:p>
                    <a:pPr algn="ctr">
                      <a:buFont typeface="Arial" panose="020B0604020202020204" pitchFamily="34" charset="0"/>
                      <a:buNone/>
                      <a:defRPr/>
                    </a:pPr>
                    <a:r>
                      <a:rPr lang="zh-CN" altLang="zh-CN" sz="1400">
                        <a:latin typeface="+mj-lt"/>
                      </a:rPr>
                      <a:t>H3</a:t>
                    </a:r>
                  </a:p>
                </p:txBody>
              </p:sp>
              <p:sp>
                <p:nvSpPr>
                  <p:cNvPr id="49" name="Text Box 12">
                    <a:extLst>
                      <a:ext uri="{FF2B5EF4-FFF2-40B4-BE49-F238E27FC236}">
                        <a16:creationId xmlns:a16="http://schemas.microsoft.com/office/drawing/2014/main" id="{04D1D23F-FD03-724D-A019-4C0410A83667}"/>
                      </a:ext>
                    </a:extLst>
                  </p:cNvPr>
                  <p:cNvSpPr txBox="1">
                    <a:spLocks noChangeAspect="1" noChangeArrowheads="1"/>
                  </p:cNvSpPr>
                  <p:nvPr/>
                </p:nvSpPr>
                <p:spPr bwMode="auto">
                  <a:xfrm>
                    <a:off x="720" y="624"/>
                    <a:ext cx="720" cy="311"/>
                  </a:xfrm>
                  <a:prstGeom prst="rect">
                    <a:avLst/>
                  </a:prstGeom>
                  <a:noFill/>
                  <a:ln w="9525">
                    <a:solidFill>
                      <a:srgbClr val="000000"/>
                    </a:solidFill>
                    <a:miter lim="800000"/>
                    <a:headEnd/>
                    <a:tailEnd/>
                  </a:ln>
                </p:spPr>
                <p:txBody>
                  <a:bodyPr lIns="0" tIns="0" rIns="0" bIns="0"/>
                  <a:lstStyle/>
                  <a:p>
                    <a:pPr algn="ctr">
                      <a:buFont typeface="Arial" panose="020B0604020202020204" pitchFamily="34" charset="0"/>
                      <a:buNone/>
                      <a:defRPr/>
                    </a:pPr>
                    <a:endParaRPr lang="zh-CN" altLang="zh-CN" sz="1400">
                      <a:latin typeface="+mj-lt"/>
                    </a:endParaRPr>
                  </a:p>
                </p:txBody>
              </p:sp>
              <p:sp>
                <p:nvSpPr>
                  <p:cNvPr id="50" name="Text Box 13">
                    <a:extLst>
                      <a:ext uri="{FF2B5EF4-FFF2-40B4-BE49-F238E27FC236}">
                        <a16:creationId xmlns:a16="http://schemas.microsoft.com/office/drawing/2014/main" id="{28C99217-5F44-D649-8A5E-203935C894C5}"/>
                      </a:ext>
                    </a:extLst>
                  </p:cNvPr>
                  <p:cNvSpPr txBox="1">
                    <a:spLocks noChangeAspect="1" noChangeArrowheads="1"/>
                  </p:cNvSpPr>
                  <p:nvPr/>
                </p:nvSpPr>
                <p:spPr bwMode="auto">
                  <a:xfrm>
                    <a:off x="720" y="935"/>
                    <a:ext cx="720" cy="313"/>
                  </a:xfrm>
                  <a:prstGeom prst="rect">
                    <a:avLst/>
                  </a:prstGeom>
                  <a:noFill/>
                  <a:ln w="9525">
                    <a:solidFill>
                      <a:srgbClr val="000000"/>
                    </a:solidFill>
                    <a:miter lim="800000"/>
                    <a:headEnd/>
                    <a:tailEnd/>
                  </a:ln>
                </p:spPr>
                <p:txBody>
                  <a:bodyPr lIns="0" tIns="0" rIns="0" bIns="0"/>
                  <a:lstStyle/>
                  <a:p>
                    <a:pPr algn="ctr">
                      <a:buFont typeface="Arial" panose="020B0604020202020204" pitchFamily="34" charset="0"/>
                      <a:buNone/>
                      <a:defRPr/>
                    </a:pPr>
                    <a:endParaRPr lang="zh-CN" altLang="zh-CN" sz="1400">
                      <a:latin typeface="+mj-lt"/>
                    </a:endParaRPr>
                  </a:p>
                </p:txBody>
              </p:sp>
              <p:sp>
                <p:nvSpPr>
                  <p:cNvPr id="51" name="Text Box 14">
                    <a:extLst>
                      <a:ext uri="{FF2B5EF4-FFF2-40B4-BE49-F238E27FC236}">
                        <a16:creationId xmlns:a16="http://schemas.microsoft.com/office/drawing/2014/main" id="{382ECDD8-8A09-3F41-8EE9-9E460C59A418}"/>
                      </a:ext>
                    </a:extLst>
                  </p:cNvPr>
                  <p:cNvSpPr txBox="1">
                    <a:spLocks noChangeAspect="1" noChangeArrowheads="1"/>
                  </p:cNvSpPr>
                  <p:nvPr/>
                </p:nvSpPr>
                <p:spPr bwMode="auto">
                  <a:xfrm>
                    <a:off x="0" y="1716"/>
                    <a:ext cx="1613"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bg2"/>
                      </a:buClr>
                      <a:buSzPct val="75000"/>
                      <a:buFont typeface="Wingdings"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zh-CN" altLang="zh-CN" sz="1400"/>
                      <a:t>User2的目录文件 </a:t>
                    </a:r>
                  </a:p>
                </p:txBody>
              </p:sp>
              <p:sp>
                <p:nvSpPr>
                  <p:cNvPr id="52" name="Text Box 15">
                    <a:extLst>
                      <a:ext uri="{FF2B5EF4-FFF2-40B4-BE49-F238E27FC236}">
                        <a16:creationId xmlns:a16="http://schemas.microsoft.com/office/drawing/2014/main" id="{D280B41C-4A32-3A4E-9412-7A63FE18B37F}"/>
                      </a:ext>
                    </a:extLst>
                  </p:cNvPr>
                  <p:cNvSpPr txBox="1">
                    <a:spLocks noChangeAspect="1" noChangeArrowheads="1"/>
                  </p:cNvSpPr>
                  <p:nvPr/>
                </p:nvSpPr>
                <p:spPr bwMode="auto">
                  <a:xfrm>
                    <a:off x="0" y="1248"/>
                    <a:ext cx="720" cy="305"/>
                  </a:xfrm>
                  <a:prstGeom prst="rect">
                    <a:avLst/>
                  </a:prstGeom>
                  <a:noFill/>
                  <a:ln w="9525">
                    <a:solidFill>
                      <a:srgbClr val="000000"/>
                    </a:solidFill>
                    <a:miter lim="800000"/>
                    <a:headEnd/>
                    <a:tailEnd/>
                  </a:ln>
                </p:spPr>
                <p:txBody>
                  <a:bodyPr lIns="0" tIns="0" rIns="0" bIns="0"/>
                  <a:lstStyle/>
                  <a:p>
                    <a:pPr algn="ctr">
                      <a:buFont typeface="Arial" panose="020B0604020202020204" pitchFamily="34" charset="0"/>
                      <a:buNone/>
                      <a:defRPr/>
                    </a:pPr>
                    <a:r>
                      <a:rPr lang="zh-CN" altLang="zh-CN" sz="1400">
                        <a:latin typeface="+mj-lt"/>
                      </a:rPr>
                      <a:t>… </a:t>
                    </a:r>
                  </a:p>
                </p:txBody>
              </p:sp>
              <p:sp>
                <p:nvSpPr>
                  <p:cNvPr id="53" name="Text Box 16">
                    <a:extLst>
                      <a:ext uri="{FF2B5EF4-FFF2-40B4-BE49-F238E27FC236}">
                        <a16:creationId xmlns:a16="http://schemas.microsoft.com/office/drawing/2014/main" id="{ED9726ED-184B-ED42-81D7-837184076271}"/>
                      </a:ext>
                    </a:extLst>
                  </p:cNvPr>
                  <p:cNvSpPr txBox="1">
                    <a:spLocks noChangeAspect="1" noChangeArrowheads="1"/>
                  </p:cNvSpPr>
                  <p:nvPr/>
                </p:nvSpPr>
                <p:spPr bwMode="auto">
                  <a:xfrm>
                    <a:off x="720" y="1248"/>
                    <a:ext cx="720" cy="305"/>
                  </a:xfrm>
                  <a:prstGeom prst="rect">
                    <a:avLst/>
                  </a:prstGeom>
                  <a:noFill/>
                  <a:ln w="9525">
                    <a:solidFill>
                      <a:srgbClr val="000000"/>
                    </a:solidFill>
                    <a:miter lim="800000"/>
                    <a:headEnd/>
                    <a:tailEnd/>
                  </a:ln>
                </p:spPr>
                <p:txBody>
                  <a:bodyPr lIns="0" tIns="0" rIns="0" bIns="0"/>
                  <a:lstStyle/>
                  <a:p>
                    <a:pPr algn="ctr">
                      <a:buFont typeface="Arial" panose="020B0604020202020204" pitchFamily="34" charset="0"/>
                      <a:buNone/>
                      <a:defRPr/>
                    </a:pPr>
                    <a:r>
                      <a:rPr lang="zh-CN" altLang="zh-CN" sz="1400">
                        <a:latin typeface="+mj-lt"/>
                      </a:rPr>
                      <a:t> …</a:t>
                    </a:r>
                  </a:p>
                </p:txBody>
              </p:sp>
              <p:sp>
                <p:nvSpPr>
                  <p:cNvPr id="54" name="Text Box 17">
                    <a:extLst>
                      <a:ext uri="{FF2B5EF4-FFF2-40B4-BE49-F238E27FC236}">
                        <a16:creationId xmlns:a16="http://schemas.microsoft.com/office/drawing/2014/main" id="{716E275C-B4F0-5845-ADFA-B9B8125300E0}"/>
                      </a:ext>
                    </a:extLst>
                  </p:cNvPr>
                  <p:cNvSpPr txBox="1">
                    <a:spLocks noChangeAspect="1" noChangeArrowheads="1"/>
                  </p:cNvSpPr>
                  <p:nvPr/>
                </p:nvSpPr>
                <p:spPr bwMode="auto">
                  <a:xfrm>
                    <a:off x="0" y="-1"/>
                    <a:ext cx="161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bg2"/>
                      </a:buClr>
                      <a:buSzPct val="75000"/>
                      <a:buFont typeface="Wingdings"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zh-CN" altLang="zh-CN" sz="1400"/>
                      <a:t>文件名 索引指针  </a:t>
                    </a:r>
                  </a:p>
                </p:txBody>
              </p:sp>
            </p:grpSp>
            <p:grpSp>
              <p:nvGrpSpPr>
                <p:cNvPr id="14" name="Group 18">
                  <a:extLst>
                    <a:ext uri="{FF2B5EF4-FFF2-40B4-BE49-F238E27FC236}">
                      <a16:creationId xmlns:a16="http://schemas.microsoft.com/office/drawing/2014/main" id="{9696ECB7-3B11-AD43-8855-7D8B913DF9A1}"/>
                    </a:ext>
                  </a:extLst>
                </p:cNvPr>
                <p:cNvGrpSpPr>
                  <a:grpSpLocks noChangeAspect="1"/>
                </p:cNvGrpSpPr>
                <p:nvPr/>
              </p:nvGrpSpPr>
              <p:grpSpPr bwMode="auto">
                <a:xfrm>
                  <a:off x="0" y="0"/>
                  <a:ext cx="2520" cy="2028"/>
                  <a:chOff x="0" y="0"/>
                  <a:chExt cx="2520" cy="2028"/>
                </a:xfrm>
              </p:grpSpPr>
              <p:sp>
                <p:nvSpPr>
                  <p:cNvPr id="30" name="Text Box 19">
                    <a:extLst>
                      <a:ext uri="{FF2B5EF4-FFF2-40B4-BE49-F238E27FC236}">
                        <a16:creationId xmlns:a16="http://schemas.microsoft.com/office/drawing/2014/main" id="{742F6A9B-BCCF-6A4E-8BED-73C3BE15A3C6}"/>
                      </a:ext>
                    </a:extLst>
                  </p:cNvPr>
                  <p:cNvSpPr txBox="1">
                    <a:spLocks noChangeAspect="1" noChangeArrowheads="1"/>
                  </p:cNvSpPr>
                  <p:nvPr/>
                </p:nvSpPr>
                <p:spPr bwMode="auto">
                  <a:xfrm>
                    <a:off x="0" y="1717"/>
                    <a:ext cx="162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bg2"/>
                      </a:buClr>
                      <a:buSzPct val="75000"/>
                      <a:buFont typeface="Wingdings"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zh-CN" altLang="zh-CN" sz="1400"/>
                      <a:t>User1的目录文件  </a:t>
                    </a:r>
                  </a:p>
                </p:txBody>
              </p:sp>
              <p:grpSp>
                <p:nvGrpSpPr>
                  <p:cNvPr id="31" name="Group 20">
                    <a:extLst>
                      <a:ext uri="{FF2B5EF4-FFF2-40B4-BE49-F238E27FC236}">
                        <a16:creationId xmlns:a16="http://schemas.microsoft.com/office/drawing/2014/main" id="{CD62EE97-B031-9D49-B922-C1F32187F6F6}"/>
                      </a:ext>
                    </a:extLst>
                  </p:cNvPr>
                  <p:cNvGrpSpPr>
                    <a:grpSpLocks noChangeAspect="1"/>
                  </p:cNvGrpSpPr>
                  <p:nvPr/>
                </p:nvGrpSpPr>
                <p:grpSpPr bwMode="auto">
                  <a:xfrm>
                    <a:off x="0" y="0"/>
                    <a:ext cx="2520" cy="1560"/>
                    <a:chOff x="0" y="0"/>
                    <a:chExt cx="2520" cy="1560"/>
                  </a:xfrm>
                </p:grpSpPr>
                <p:sp>
                  <p:nvSpPr>
                    <p:cNvPr id="32" name="Text Box 21">
                      <a:extLst>
                        <a:ext uri="{FF2B5EF4-FFF2-40B4-BE49-F238E27FC236}">
                          <a16:creationId xmlns:a16="http://schemas.microsoft.com/office/drawing/2014/main" id="{2903E0E3-6A2A-8945-976E-7F303D5FFF0A}"/>
                        </a:ext>
                      </a:extLst>
                    </p:cNvPr>
                    <p:cNvSpPr txBox="1">
                      <a:spLocks noChangeAspect="1" noChangeArrowheads="1"/>
                    </p:cNvSpPr>
                    <p:nvPr/>
                  </p:nvSpPr>
                  <p:spPr bwMode="auto">
                    <a:xfrm>
                      <a:off x="0" y="311"/>
                      <a:ext cx="720" cy="313"/>
                    </a:xfrm>
                    <a:prstGeom prst="rect">
                      <a:avLst/>
                    </a:prstGeom>
                    <a:noFill/>
                    <a:ln w="9525">
                      <a:solidFill>
                        <a:srgbClr val="000000"/>
                      </a:solidFill>
                      <a:miter lim="800000"/>
                      <a:headEnd/>
                      <a:tailEnd/>
                    </a:ln>
                  </p:spPr>
                  <p:txBody>
                    <a:bodyPr lIns="0" tIns="0" rIns="0" bIns="0"/>
                    <a:lstStyle/>
                    <a:p>
                      <a:pPr algn="ctr">
                        <a:buFont typeface="Arial" panose="020B0604020202020204" pitchFamily="34" charset="0"/>
                        <a:buNone/>
                        <a:defRPr/>
                      </a:pPr>
                      <a:r>
                        <a:rPr lang="zh-CN" altLang="zh-CN" sz="1400">
                          <a:latin typeface="+mj-lt"/>
                        </a:rPr>
                        <a:t>F1</a:t>
                      </a:r>
                    </a:p>
                  </p:txBody>
                </p:sp>
                <p:sp>
                  <p:nvSpPr>
                    <p:cNvPr id="33" name="Text Box 22">
                      <a:extLst>
                        <a:ext uri="{FF2B5EF4-FFF2-40B4-BE49-F238E27FC236}">
                          <a16:creationId xmlns:a16="http://schemas.microsoft.com/office/drawing/2014/main" id="{F5BA83F0-923F-A04C-8287-09F5C873E89F}"/>
                        </a:ext>
                      </a:extLst>
                    </p:cNvPr>
                    <p:cNvSpPr txBox="1">
                      <a:spLocks noChangeAspect="1" noChangeArrowheads="1"/>
                    </p:cNvSpPr>
                    <p:nvPr/>
                  </p:nvSpPr>
                  <p:spPr bwMode="auto">
                    <a:xfrm>
                      <a:off x="720" y="311"/>
                      <a:ext cx="721" cy="313"/>
                    </a:xfrm>
                    <a:prstGeom prst="rect">
                      <a:avLst/>
                    </a:prstGeom>
                    <a:noFill/>
                    <a:ln w="9525">
                      <a:solidFill>
                        <a:srgbClr val="000000"/>
                      </a:solidFill>
                      <a:miter lim="800000"/>
                      <a:headEnd/>
                      <a:tailEnd/>
                    </a:ln>
                  </p:spPr>
                  <p:txBody>
                    <a:bodyPr lIns="0" tIns="0" rIns="0" bIns="0"/>
                    <a:lstStyle/>
                    <a:p>
                      <a:pPr algn="ctr">
                        <a:buFont typeface="Arial" panose="020B0604020202020204" pitchFamily="34" charset="0"/>
                        <a:buNone/>
                        <a:defRPr/>
                      </a:pPr>
                      <a:endParaRPr lang="zh-CN" altLang="zh-CN" sz="1400">
                        <a:latin typeface="+mj-lt"/>
                      </a:endParaRPr>
                    </a:p>
                  </p:txBody>
                </p:sp>
                <p:sp>
                  <p:nvSpPr>
                    <p:cNvPr id="34" name="Text Box 23">
                      <a:extLst>
                        <a:ext uri="{FF2B5EF4-FFF2-40B4-BE49-F238E27FC236}">
                          <a16:creationId xmlns:a16="http://schemas.microsoft.com/office/drawing/2014/main" id="{7B781253-F2E0-F842-A289-B6801E65FF87}"/>
                        </a:ext>
                      </a:extLst>
                    </p:cNvPr>
                    <p:cNvSpPr txBox="1">
                      <a:spLocks noChangeAspect="1" noChangeArrowheads="1"/>
                    </p:cNvSpPr>
                    <p:nvPr/>
                  </p:nvSpPr>
                  <p:spPr bwMode="auto">
                    <a:xfrm>
                      <a:off x="0" y="625"/>
                      <a:ext cx="720" cy="311"/>
                    </a:xfrm>
                    <a:prstGeom prst="rect">
                      <a:avLst/>
                    </a:prstGeom>
                    <a:noFill/>
                    <a:ln w="9525">
                      <a:solidFill>
                        <a:srgbClr val="000000"/>
                      </a:solidFill>
                      <a:miter lim="800000"/>
                      <a:headEnd/>
                      <a:tailEnd/>
                    </a:ln>
                  </p:spPr>
                  <p:txBody>
                    <a:bodyPr lIns="0" tIns="0" rIns="0" bIns="0"/>
                    <a:lstStyle/>
                    <a:p>
                      <a:pPr algn="ctr">
                        <a:buFont typeface="Arial" panose="020B0604020202020204" pitchFamily="34" charset="0"/>
                        <a:buNone/>
                        <a:defRPr/>
                      </a:pPr>
                      <a:r>
                        <a:rPr lang="zh-CN" altLang="zh-CN" sz="1400">
                          <a:latin typeface="+mj-lt"/>
                        </a:rPr>
                        <a:t>F2</a:t>
                      </a:r>
                    </a:p>
                  </p:txBody>
                </p:sp>
                <p:sp>
                  <p:nvSpPr>
                    <p:cNvPr id="35" name="Text Box 24">
                      <a:extLst>
                        <a:ext uri="{FF2B5EF4-FFF2-40B4-BE49-F238E27FC236}">
                          <a16:creationId xmlns:a16="http://schemas.microsoft.com/office/drawing/2014/main" id="{27E8C5A8-E794-8540-AD72-0FAD2ACEE617}"/>
                        </a:ext>
                      </a:extLst>
                    </p:cNvPr>
                    <p:cNvSpPr txBox="1">
                      <a:spLocks noChangeAspect="1" noChangeArrowheads="1"/>
                    </p:cNvSpPr>
                    <p:nvPr/>
                  </p:nvSpPr>
                  <p:spPr bwMode="auto">
                    <a:xfrm>
                      <a:off x="0" y="936"/>
                      <a:ext cx="720" cy="313"/>
                    </a:xfrm>
                    <a:prstGeom prst="rect">
                      <a:avLst/>
                    </a:prstGeom>
                    <a:noFill/>
                    <a:ln w="9525">
                      <a:solidFill>
                        <a:srgbClr val="000000"/>
                      </a:solidFill>
                      <a:miter lim="800000"/>
                      <a:headEnd/>
                      <a:tailEnd/>
                    </a:ln>
                  </p:spPr>
                  <p:txBody>
                    <a:bodyPr lIns="0" tIns="0" rIns="0" bIns="0"/>
                    <a:lstStyle/>
                    <a:p>
                      <a:pPr algn="ctr">
                        <a:buFont typeface="Arial" panose="020B0604020202020204" pitchFamily="34" charset="0"/>
                        <a:buNone/>
                        <a:defRPr/>
                      </a:pPr>
                      <a:r>
                        <a:rPr lang="zh-CN" altLang="zh-CN" sz="1400">
                          <a:latin typeface="+mj-lt"/>
                        </a:rPr>
                        <a:t>F3</a:t>
                      </a:r>
                    </a:p>
                  </p:txBody>
                </p:sp>
                <p:sp>
                  <p:nvSpPr>
                    <p:cNvPr id="36" name="Text Box 25">
                      <a:extLst>
                        <a:ext uri="{FF2B5EF4-FFF2-40B4-BE49-F238E27FC236}">
                          <a16:creationId xmlns:a16="http://schemas.microsoft.com/office/drawing/2014/main" id="{C288B36D-8605-524D-BA85-75C33DC9E971}"/>
                        </a:ext>
                      </a:extLst>
                    </p:cNvPr>
                    <p:cNvSpPr txBox="1">
                      <a:spLocks noChangeAspect="1" noChangeArrowheads="1"/>
                    </p:cNvSpPr>
                    <p:nvPr/>
                  </p:nvSpPr>
                  <p:spPr bwMode="auto">
                    <a:xfrm>
                      <a:off x="720" y="625"/>
                      <a:ext cx="721" cy="311"/>
                    </a:xfrm>
                    <a:prstGeom prst="rect">
                      <a:avLst/>
                    </a:prstGeom>
                    <a:noFill/>
                    <a:ln w="9525">
                      <a:solidFill>
                        <a:srgbClr val="000000"/>
                      </a:solidFill>
                      <a:miter lim="800000"/>
                      <a:headEnd/>
                      <a:tailEnd/>
                    </a:ln>
                  </p:spPr>
                  <p:txBody>
                    <a:bodyPr lIns="0" tIns="0" rIns="0" bIns="0"/>
                    <a:lstStyle/>
                    <a:p>
                      <a:pPr algn="ctr">
                        <a:buFont typeface="Arial" panose="020B0604020202020204" pitchFamily="34" charset="0"/>
                        <a:buNone/>
                        <a:defRPr/>
                      </a:pPr>
                      <a:endParaRPr lang="zh-CN" altLang="zh-CN" sz="1400">
                        <a:latin typeface="+mj-lt"/>
                      </a:endParaRPr>
                    </a:p>
                  </p:txBody>
                </p:sp>
                <p:sp>
                  <p:nvSpPr>
                    <p:cNvPr id="37" name="Text Box 26">
                      <a:extLst>
                        <a:ext uri="{FF2B5EF4-FFF2-40B4-BE49-F238E27FC236}">
                          <a16:creationId xmlns:a16="http://schemas.microsoft.com/office/drawing/2014/main" id="{E1BE2878-C521-064F-B9A9-8C792D611635}"/>
                        </a:ext>
                      </a:extLst>
                    </p:cNvPr>
                    <p:cNvSpPr txBox="1">
                      <a:spLocks noChangeAspect="1" noChangeArrowheads="1"/>
                    </p:cNvSpPr>
                    <p:nvPr/>
                  </p:nvSpPr>
                  <p:spPr bwMode="auto">
                    <a:xfrm>
                      <a:off x="720" y="936"/>
                      <a:ext cx="721" cy="313"/>
                    </a:xfrm>
                    <a:prstGeom prst="rect">
                      <a:avLst/>
                    </a:prstGeom>
                    <a:noFill/>
                    <a:ln w="9525">
                      <a:solidFill>
                        <a:srgbClr val="000000"/>
                      </a:solidFill>
                      <a:miter lim="800000"/>
                      <a:headEnd/>
                      <a:tailEnd/>
                    </a:ln>
                  </p:spPr>
                  <p:txBody>
                    <a:bodyPr lIns="0" tIns="0" rIns="0" bIns="0"/>
                    <a:lstStyle/>
                    <a:p>
                      <a:pPr algn="ctr">
                        <a:buFont typeface="Arial" panose="020B0604020202020204" pitchFamily="34" charset="0"/>
                        <a:buNone/>
                        <a:defRPr/>
                      </a:pPr>
                      <a:endParaRPr lang="zh-CN" altLang="zh-CN" sz="1400">
                        <a:latin typeface="+mj-lt"/>
                      </a:endParaRPr>
                    </a:p>
                  </p:txBody>
                </p:sp>
                <p:sp>
                  <p:nvSpPr>
                    <p:cNvPr id="38" name="Text Box 27">
                      <a:extLst>
                        <a:ext uri="{FF2B5EF4-FFF2-40B4-BE49-F238E27FC236}">
                          <a16:creationId xmlns:a16="http://schemas.microsoft.com/office/drawing/2014/main" id="{464728C8-0490-4E4D-8D7E-B70CDD44C82B}"/>
                        </a:ext>
                      </a:extLst>
                    </p:cNvPr>
                    <p:cNvSpPr txBox="1">
                      <a:spLocks noChangeAspect="1" noChangeArrowheads="1"/>
                    </p:cNvSpPr>
                    <p:nvPr/>
                  </p:nvSpPr>
                  <p:spPr bwMode="auto">
                    <a:xfrm>
                      <a:off x="0" y="1249"/>
                      <a:ext cx="720" cy="311"/>
                    </a:xfrm>
                    <a:prstGeom prst="rect">
                      <a:avLst/>
                    </a:prstGeom>
                    <a:noFill/>
                    <a:ln w="9525">
                      <a:solidFill>
                        <a:srgbClr val="000000"/>
                      </a:solidFill>
                      <a:miter lim="800000"/>
                      <a:headEnd/>
                      <a:tailEnd/>
                    </a:ln>
                  </p:spPr>
                  <p:txBody>
                    <a:bodyPr lIns="0" tIns="0" rIns="0" bIns="0"/>
                    <a:lstStyle/>
                    <a:p>
                      <a:pPr algn="ctr">
                        <a:buFont typeface="Arial" panose="020B0604020202020204" pitchFamily="34" charset="0"/>
                        <a:buNone/>
                        <a:defRPr/>
                      </a:pPr>
                      <a:r>
                        <a:rPr lang="zh-CN" altLang="zh-CN" sz="1400">
                          <a:latin typeface="+mj-lt"/>
                        </a:rPr>
                        <a:t>… </a:t>
                      </a:r>
                    </a:p>
                  </p:txBody>
                </p:sp>
                <p:sp>
                  <p:nvSpPr>
                    <p:cNvPr id="39" name="Text Box 28">
                      <a:extLst>
                        <a:ext uri="{FF2B5EF4-FFF2-40B4-BE49-F238E27FC236}">
                          <a16:creationId xmlns:a16="http://schemas.microsoft.com/office/drawing/2014/main" id="{A957FC63-F438-754F-BA5E-AAA7472CFE8A}"/>
                        </a:ext>
                      </a:extLst>
                    </p:cNvPr>
                    <p:cNvSpPr txBox="1">
                      <a:spLocks noChangeAspect="1" noChangeArrowheads="1"/>
                    </p:cNvSpPr>
                    <p:nvPr/>
                  </p:nvSpPr>
                  <p:spPr bwMode="auto">
                    <a:xfrm>
                      <a:off x="720" y="1249"/>
                      <a:ext cx="721" cy="311"/>
                    </a:xfrm>
                    <a:prstGeom prst="rect">
                      <a:avLst/>
                    </a:prstGeom>
                    <a:noFill/>
                    <a:ln w="9525">
                      <a:solidFill>
                        <a:srgbClr val="000000"/>
                      </a:solidFill>
                      <a:miter lim="800000"/>
                      <a:headEnd/>
                      <a:tailEnd/>
                    </a:ln>
                  </p:spPr>
                  <p:txBody>
                    <a:bodyPr lIns="0" tIns="0" rIns="0" bIns="0"/>
                    <a:lstStyle/>
                    <a:p>
                      <a:pPr algn="ctr">
                        <a:buFont typeface="Arial" panose="020B0604020202020204" pitchFamily="34" charset="0"/>
                        <a:buNone/>
                        <a:defRPr/>
                      </a:pPr>
                      <a:r>
                        <a:rPr lang="zh-CN" altLang="zh-CN" sz="1400">
                          <a:latin typeface="+mj-lt"/>
                        </a:rPr>
                        <a:t> …</a:t>
                      </a:r>
                    </a:p>
                  </p:txBody>
                </p:sp>
                <p:sp>
                  <p:nvSpPr>
                    <p:cNvPr id="40" name="Line 29">
                      <a:extLst>
                        <a:ext uri="{FF2B5EF4-FFF2-40B4-BE49-F238E27FC236}">
                          <a16:creationId xmlns:a16="http://schemas.microsoft.com/office/drawing/2014/main" id="{ECC9A2EA-D126-684E-972E-E0E46B4D318F}"/>
                        </a:ext>
                      </a:extLst>
                    </p:cNvPr>
                    <p:cNvSpPr>
                      <a:spLocks noChangeAspect="1" noChangeShapeType="1"/>
                    </p:cNvSpPr>
                    <p:nvPr/>
                  </p:nvSpPr>
                  <p:spPr bwMode="auto">
                    <a:xfrm>
                      <a:off x="1079" y="468"/>
                      <a:ext cx="721" cy="0"/>
                    </a:xfrm>
                    <a:prstGeom prst="line">
                      <a:avLst/>
                    </a:prstGeom>
                    <a:noFill/>
                    <a:ln w="9525">
                      <a:solidFill>
                        <a:srgbClr val="000000"/>
                      </a:solidFill>
                      <a:round/>
                      <a:headEnd type="oval" w="med" len="med"/>
                      <a:tailEnd type="triangle" w="med" len="med"/>
                    </a:ln>
                  </p:spPr>
                  <p:txBody>
                    <a:bodyPr/>
                    <a:lstStyle/>
                    <a:p>
                      <a:pPr eaLnBrk="1" hangingPunct="1">
                        <a:buFont typeface="Arial" panose="020B0604020202020204" pitchFamily="34" charset="0"/>
                        <a:buNone/>
                        <a:defRPr/>
                      </a:pPr>
                      <a:endParaRPr lang="zh-CN" altLang="en-US">
                        <a:latin typeface="+mj-lt"/>
                      </a:endParaRPr>
                    </a:p>
                  </p:txBody>
                </p:sp>
                <p:sp>
                  <p:nvSpPr>
                    <p:cNvPr id="41" name="Text Box 30">
                      <a:extLst>
                        <a:ext uri="{FF2B5EF4-FFF2-40B4-BE49-F238E27FC236}">
                          <a16:creationId xmlns:a16="http://schemas.microsoft.com/office/drawing/2014/main" id="{FB4910C6-B822-9D45-9605-B16FF22E5FE5}"/>
                        </a:ext>
                      </a:extLst>
                    </p:cNvPr>
                    <p:cNvSpPr txBox="1">
                      <a:spLocks noChangeAspect="1" noChangeArrowheads="1"/>
                    </p:cNvSpPr>
                    <p:nvPr/>
                  </p:nvSpPr>
                  <p:spPr bwMode="auto">
                    <a:xfrm>
                      <a:off x="0" y="0"/>
                      <a:ext cx="162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bg2"/>
                        </a:buClr>
                        <a:buSzPct val="75000"/>
                        <a:buFont typeface="Wingdings"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zh-CN" altLang="zh-CN" sz="1400"/>
                        <a:t>文件名 索引指针  </a:t>
                      </a:r>
                    </a:p>
                  </p:txBody>
                </p:sp>
                <p:sp>
                  <p:nvSpPr>
                    <p:cNvPr id="42" name="Text Box 31">
                      <a:extLst>
                        <a:ext uri="{FF2B5EF4-FFF2-40B4-BE49-F238E27FC236}">
                          <a16:creationId xmlns:a16="http://schemas.microsoft.com/office/drawing/2014/main" id="{E396F008-451B-394F-8432-7A50A4A6BB91}"/>
                        </a:ext>
                      </a:extLst>
                    </p:cNvPr>
                    <p:cNvSpPr txBox="1">
                      <a:spLocks noChangeAspect="1" noChangeArrowheads="1"/>
                    </p:cNvSpPr>
                    <p:nvPr/>
                  </p:nvSpPr>
                  <p:spPr bwMode="auto">
                    <a:xfrm>
                      <a:off x="1801" y="311"/>
                      <a:ext cx="721" cy="3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bg2"/>
                        </a:buClr>
                        <a:buSzPct val="75000"/>
                        <a:buFont typeface="Wingdings"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zh-CN" altLang="zh-CN" sz="1400"/>
                        <a:t>I节点</a:t>
                      </a:r>
                    </a:p>
                  </p:txBody>
                </p:sp>
                <p:sp>
                  <p:nvSpPr>
                    <p:cNvPr id="43" name="Text Box 32">
                      <a:extLst>
                        <a:ext uri="{FF2B5EF4-FFF2-40B4-BE49-F238E27FC236}">
                          <a16:creationId xmlns:a16="http://schemas.microsoft.com/office/drawing/2014/main" id="{275DEF13-662D-854A-9A8B-0623CCD83AFE}"/>
                        </a:ext>
                      </a:extLst>
                    </p:cNvPr>
                    <p:cNvSpPr txBox="1">
                      <a:spLocks noChangeAspect="1" noChangeArrowheads="1"/>
                    </p:cNvSpPr>
                    <p:nvPr/>
                  </p:nvSpPr>
                  <p:spPr bwMode="auto">
                    <a:xfrm>
                      <a:off x="1801" y="936"/>
                      <a:ext cx="721" cy="3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bg2"/>
                        </a:buClr>
                        <a:buSzPct val="75000"/>
                        <a:buFont typeface="Wingdings"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zh-CN" altLang="zh-CN" sz="1400"/>
                        <a:t>I节点</a:t>
                      </a:r>
                    </a:p>
                  </p:txBody>
                </p:sp>
                <p:sp>
                  <p:nvSpPr>
                    <p:cNvPr id="44" name="Line 33">
                      <a:extLst>
                        <a:ext uri="{FF2B5EF4-FFF2-40B4-BE49-F238E27FC236}">
                          <a16:creationId xmlns:a16="http://schemas.microsoft.com/office/drawing/2014/main" id="{4C0EB95C-2D93-9A4C-A90F-F24778D00B20}"/>
                        </a:ext>
                      </a:extLst>
                    </p:cNvPr>
                    <p:cNvSpPr>
                      <a:spLocks noChangeAspect="1" noChangeShapeType="1"/>
                    </p:cNvSpPr>
                    <p:nvPr/>
                  </p:nvSpPr>
                  <p:spPr bwMode="auto">
                    <a:xfrm>
                      <a:off x="1079" y="1092"/>
                      <a:ext cx="721" cy="0"/>
                    </a:xfrm>
                    <a:prstGeom prst="line">
                      <a:avLst/>
                    </a:prstGeom>
                    <a:noFill/>
                    <a:ln w="9525">
                      <a:solidFill>
                        <a:srgbClr val="000000"/>
                      </a:solidFill>
                      <a:round/>
                      <a:headEnd type="oval" w="med" len="med"/>
                      <a:tailEnd type="triangle" w="med" len="med"/>
                    </a:ln>
                  </p:spPr>
                  <p:txBody>
                    <a:bodyPr/>
                    <a:lstStyle/>
                    <a:p>
                      <a:pPr eaLnBrk="1" hangingPunct="1">
                        <a:buFont typeface="Arial" panose="020B0604020202020204" pitchFamily="34" charset="0"/>
                        <a:buNone/>
                        <a:defRPr/>
                      </a:pPr>
                      <a:endParaRPr lang="zh-CN" altLang="en-US">
                        <a:latin typeface="+mj-lt"/>
                      </a:endParaRPr>
                    </a:p>
                  </p:txBody>
                </p:sp>
              </p:grpSp>
            </p:grpSp>
            <p:grpSp>
              <p:nvGrpSpPr>
                <p:cNvPr id="15" name="Group 34">
                  <a:extLst>
                    <a:ext uri="{FF2B5EF4-FFF2-40B4-BE49-F238E27FC236}">
                      <a16:creationId xmlns:a16="http://schemas.microsoft.com/office/drawing/2014/main" id="{1E576014-36F9-8E4D-9E0D-D87B06122331}"/>
                    </a:ext>
                  </a:extLst>
                </p:cNvPr>
                <p:cNvGrpSpPr>
                  <a:grpSpLocks noChangeAspect="1"/>
                </p:cNvGrpSpPr>
                <p:nvPr/>
              </p:nvGrpSpPr>
              <p:grpSpPr bwMode="auto">
                <a:xfrm>
                  <a:off x="3603" y="1401"/>
                  <a:ext cx="2160" cy="1092"/>
                  <a:chOff x="0" y="0"/>
                  <a:chExt cx="2160" cy="1092"/>
                </a:xfrm>
              </p:grpSpPr>
              <p:sp>
                <p:nvSpPr>
                  <p:cNvPr id="24" name="Text Box 35">
                    <a:extLst>
                      <a:ext uri="{FF2B5EF4-FFF2-40B4-BE49-F238E27FC236}">
                        <a16:creationId xmlns:a16="http://schemas.microsoft.com/office/drawing/2014/main" id="{85BE31BC-E3F9-3345-AFC8-C927CDACF0D4}"/>
                      </a:ext>
                    </a:extLst>
                  </p:cNvPr>
                  <p:cNvSpPr txBox="1">
                    <a:spLocks noChangeAspect="1" noChangeArrowheads="1"/>
                  </p:cNvSpPr>
                  <p:nvPr/>
                </p:nvSpPr>
                <p:spPr bwMode="auto">
                  <a:xfrm>
                    <a:off x="0" y="1"/>
                    <a:ext cx="162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bg2"/>
                      </a:buClr>
                      <a:buSzPct val="75000"/>
                      <a:buFont typeface="Wingdings"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zh-CN" altLang="zh-CN" sz="1400"/>
                      <a:t>共享索引节点</a:t>
                    </a:r>
                  </a:p>
                </p:txBody>
              </p:sp>
              <p:sp>
                <p:nvSpPr>
                  <p:cNvPr id="25" name="Text Box 36">
                    <a:extLst>
                      <a:ext uri="{FF2B5EF4-FFF2-40B4-BE49-F238E27FC236}">
                        <a16:creationId xmlns:a16="http://schemas.microsoft.com/office/drawing/2014/main" id="{84ED382C-2052-0B45-8E8E-C7020B4AD76B}"/>
                      </a:ext>
                    </a:extLst>
                  </p:cNvPr>
                  <p:cNvSpPr txBox="1">
                    <a:spLocks noChangeAspect="1" noChangeArrowheads="1"/>
                  </p:cNvSpPr>
                  <p:nvPr/>
                </p:nvSpPr>
                <p:spPr bwMode="auto">
                  <a:xfrm>
                    <a:off x="359" y="312"/>
                    <a:ext cx="901" cy="779"/>
                  </a:xfrm>
                  <a:prstGeom prst="rect">
                    <a:avLst/>
                  </a:prstGeom>
                  <a:noFill/>
                  <a:ln w="9525">
                    <a:solidFill>
                      <a:srgbClr val="000000"/>
                    </a:solidFill>
                    <a:miter lim="800000"/>
                    <a:headEnd/>
                    <a:tailEnd/>
                  </a:ln>
                </p:spPr>
                <p:txBody>
                  <a:bodyPr lIns="0" tIns="0" rIns="0" bIns="0"/>
                  <a:lstStyle/>
                  <a:p>
                    <a:pPr algn="ctr">
                      <a:buFont typeface="Arial" panose="020B0604020202020204" pitchFamily="34" charset="0"/>
                      <a:buNone/>
                      <a:defRPr/>
                    </a:pPr>
                    <a:r>
                      <a:rPr lang="zh-CN" altLang="zh-CN" sz="1400">
                        <a:latin typeface="+mj-lt"/>
                      </a:rPr>
                      <a:t>Count</a:t>
                    </a:r>
                  </a:p>
                  <a:p>
                    <a:pPr algn="ctr">
                      <a:buFont typeface="Arial" panose="020B0604020202020204" pitchFamily="34" charset="0"/>
                      <a:buNone/>
                      <a:defRPr/>
                    </a:pPr>
                    <a:r>
                      <a:rPr lang="zh-CN" sz="1400">
                        <a:latin typeface="+mj-lt"/>
                      </a:rPr>
                      <a:t>物理地址</a:t>
                    </a:r>
                  </a:p>
                </p:txBody>
              </p:sp>
              <p:sp>
                <p:nvSpPr>
                  <p:cNvPr id="26" name="Line 37">
                    <a:extLst>
                      <a:ext uri="{FF2B5EF4-FFF2-40B4-BE49-F238E27FC236}">
                        <a16:creationId xmlns:a16="http://schemas.microsoft.com/office/drawing/2014/main" id="{4C4A88D0-C01F-3943-A9CC-908781C7756D}"/>
                      </a:ext>
                    </a:extLst>
                  </p:cNvPr>
                  <p:cNvSpPr>
                    <a:spLocks noChangeAspect="1" noChangeShapeType="1"/>
                  </p:cNvSpPr>
                  <p:nvPr/>
                </p:nvSpPr>
                <p:spPr bwMode="auto">
                  <a:xfrm>
                    <a:off x="899" y="930"/>
                    <a:ext cx="721" cy="0"/>
                  </a:xfrm>
                  <a:prstGeom prst="line">
                    <a:avLst/>
                  </a:prstGeom>
                  <a:noFill/>
                  <a:ln w="9525">
                    <a:solidFill>
                      <a:srgbClr val="000000"/>
                    </a:solidFill>
                    <a:round/>
                    <a:headEnd type="oval" w="med" len="med"/>
                    <a:tailEnd type="triangle" w="med" len="med"/>
                  </a:ln>
                </p:spPr>
                <p:txBody>
                  <a:bodyPr/>
                  <a:lstStyle/>
                  <a:p>
                    <a:pPr eaLnBrk="1" hangingPunct="1">
                      <a:buFont typeface="Arial" panose="020B0604020202020204" pitchFamily="34" charset="0"/>
                      <a:buNone/>
                      <a:defRPr/>
                    </a:pPr>
                    <a:endParaRPr lang="zh-CN" altLang="en-US">
                      <a:latin typeface="+mj-lt"/>
                    </a:endParaRPr>
                  </a:p>
                </p:txBody>
              </p:sp>
              <p:grpSp>
                <p:nvGrpSpPr>
                  <p:cNvPr id="27" name="Group 38">
                    <a:extLst>
                      <a:ext uri="{FF2B5EF4-FFF2-40B4-BE49-F238E27FC236}">
                        <a16:creationId xmlns:a16="http://schemas.microsoft.com/office/drawing/2014/main" id="{0D2668A5-9FE0-964E-91D9-2A1166EE4FA7}"/>
                      </a:ext>
                    </a:extLst>
                  </p:cNvPr>
                  <p:cNvGrpSpPr>
                    <a:grpSpLocks noChangeAspect="1"/>
                  </p:cNvGrpSpPr>
                  <p:nvPr/>
                </p:nvGrpSpPr>
                <p:grpSpPr bwMode="auto">
                  <a:xfrm>
                    <a:off x="1620" y="624"/>
                    <a:ext cx="540" cy="468"/>
                    <a:chOff x="0" y="0"/>
                    <a:chExt cx="540" cy="468"/>
                  </a:xfrm>
                </p:grpSpPr>
                <p:sp>
                  <p:nvSpPr>
                    <p:cNvPr id="28" name="Oval 39">
                      <a:extLst>
                        <a:ext uri="{FF2B5EF4-FFF2-40B4-BE49-F238E27FC236}">
                          <a16:creationId xmlns:a16="http://schemas.microsoft.com/office/drawing/2014/main" id="{7D53C62A-1834-D543-B3FD-1A81F7096C3D}"/>
                        </a:ext>
                      </a:extLst>
                    </p:cNvPr>
                    <p:cNvSpPr>
                      <a:spLocks noChangeAspect="1" noChangeArrowheads="1"/>
                    </p:cNvSpPr>
                    <p:nvPr/>
                  </p:nvSpPr>
                  <p:spPr bwMode="auto">
                    <a:xfrm>
                      <a:off x="0" y="-1"/>
                      <a:ext cx="540" cy="468"/>
                    </a:xfrm>
                    <a:prstGeom prst="ellipse">
                      <a:avLst/>
                    </a:prstGeom>
                    <a:noFill/>
                    <a:ln w="9525">
                      <a:solidFill>
                        <a:srgbClr val="000000"/>
                      </a:solidFill>
                      <a:round/>
                      <a:headEnd/>
                      <a:tailEnd/>
                    </a:ln>
                  </p:spPr>
                  <p:txBody>
                    <a:bodyPr/>
                    <a:lstStyle/>
                    <a:p>
                      <a:pPr eaLnBrk="1" hangingPunct="1">
                        <a:buFont typeface="Arial" panose="020B0604020202020204" pitchFamily="34" charset="0"/>
                        <a:buNone/>
                        <a:defRPr/>
                      </a:pPr>
                      <a:endParaRPr lang="zh-CN" altLang="en-US">
                        <a:latin typeface="+mj-lt"/>
                      </a:endParaRPr>
                    </a:p>
                  </p:txBody>
                </p:sp>
                <p:sp>
                  <p:nvSpPr>
                    <p:cNvPr id="29" name="Text Box 40">
                      <a:extLst>
                        <a:ext uri="{FF2B5EF4-FFF2-40B4-BE49-F238E27FC236}">
                          <a16:creationId xmlns:a16="http://schemas.microsoft.com/office/drawing/2014/main" id="{1913DC99-37B7-B749-99CB-4FB83350199F}"/>
                        </a:ext>
                      </a:extLst>
                    </p:cNvPr>
                    <p:cNvSpPr txBox="1">
                      <a:spLocks noChangeAspect="1" noChangeArrowheads="1"/>
                    </p:cNvSpPr>
                    <p:nvPr/>
                  </p:nvSpPr>
                  <p:spPr bwMode="auto">
                    <a:xfrm>
                      <a:off x="0" y="156"/>
                      <a:ext cx="540" cy="311"/>
                    </a:xfrm>
                    <a:prstGeom prst="rect">
                      <a:avLst/>
                    </a:prstGeom>
                    <a:noFill/>
                    <a:ln w="9525">
                      <a:noFill/>
                      <a:miter lim="800000"/>
                      <a:headEnd/>
                      <a:tailEnd/>
                    </a:ln>
                  </p:spPr>
                  <p:txBody>
                    <a:bodyPr lIns="0" tIns="0" rIns="0" bIns="0"/>
                    <a:lstStyle/>
                    <a:p>
                      <a:pPr algn="ctr">
                        <a:buFont typeface="Arial" panose="020B0604020202020204" pitchFamily="34" charset="0"/>
                        <a:buNone/>
                        <a:defRPr/>
                      </a:pPr>
                      <a:r>
                        <a:rPr lang="zh-CN" sz="1400">
                          <a:latin typeface="+mj-lt"/>
                        </a:rPr>
                        <a:t>文件</a:t>
                      </a:r>
                    </a:p>
                  </p:txBody>
                </p:sp>
              </p:grpSp>
            </p:grpSp>
            <p:grpSp>
              <p:nvGrpSpPr>
                <p:cNvPr id="16" name="Group 41">
                  <a:extLst>
                    <a:ext uri="{FF2B5EF4-FFF2-40B4-BE49-F238E27FC236}">
                      <a16:creationId xmlns:a16="http://schemas.microsoft.com/office/drawing/2014/main" id="{37A3B48F-BAA7-9947-834A-8AE08CD960E3}"/>
                    </a:ext>
                  </a:extLst>
                </p:cNvPr>
                <p:cNvGrpSpPr>
                  <a:grpSpLocks noChangeAspect="1"/>
                </p:cNvGrpSpPr>
                <p:nvPr/>
              </p:nvGrpSpPr>
              <p:grpSpPr bwMode="auto">
                <a:xfrm>
                  <a:off x="1083" y="2025"/>
                  <a:ext cx="2700" cy="1716"/>
                  <a:chOff x="0" y="0"/>
                  <a:chExt cx="2700" cy="1716"/>
                </a:xfrm>
              </p:grpSpPr>
              <p:sp>
                <p:nvSpPr>
                  <p:cNvPr id="17" name="Text Box 42">
                    <a:extLst>
                      <a:ext uri="{FF2B5EF4-FFF2-40B4-BE49-F238E27FC236}">
                        <a16:creationId xmlns:a16="http://schemas.microsoft.com/office/drawing/2014/main" id="{161291DE-BB22-C748-888B-82F0F51CA608}"/>
                      </a:ext>
                    </a:extLst>
                  </p:cNvPr>
                  <p:cNvSpPr txBox="1">
                    <a:spLocks noChangeAspect="1" noChangeArrowheads="1"/>
                  </p:cNvSpPr>
                  <p:nvPr/>
                </p:nvSpPr>
                <p:spPr bwMode="auto">
                  <a:xfrm>
                    <a:off x="719" y="780"/>
                    <a:ext cx="721" cy="31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bg2"/>
                      </a:buClr>
                      <a:buSzPct val="75000"/>
                      <a:buFont typeface="Wingdings"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zh-CN" altLang="zh-CN" sz="1400"/>
                      <a:t>I节点</a:t>
                    </a:r>
                  </a:p>
                </p:txBody>
              </p:sp>
              <p:sp>
                <p:nvSpPr>
                  <p:cNvPr id="18" name="Text Box 43">
                    <a:extLst>
                      <a:ext uri="{FF2B5EF4-FFF2-40B4-BE49-F238E27FC236}">
                        <a16:creationId xmlns:a16="http://schemas.microsoft.com/office/drawing/2014/main" id="{C9B0F349-C0DA-E64C-92B5-3DC3232C367B}"/>
                      </a:ext>
                    </a:extLst>
                  </p:cNvPr>
                  <p:cNvSpPr txBox="1">
                    <a:spLocks noChangeAspect="1" noChangeArrowheads="1"/>
                  </p:cNvSpPr>
                  <p:nvPr/>
                </p:nvSpPr>
                <p:spPr bwMode="auto">
                  <a:xfrm>
                    <a:off x="719" y="1405"/>
                    <a:ext cx="721" cy="31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bg2"/>
                      </a:buClr>
                      <a:buSzPct val="75000"/>
                      <a:buFont typeface="Wingdings"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zh-CN" altLang="zh-CN" sz="1400"/>
                      <a:t>I节点</a:t>
                    </a:r>
                  </a:p>
                </p:txBody>
              </p:sp>
              <p:sp>
                <p:nvSpPr>
                  <p:cNvPr id="19" name="Line 44">
                    <a:extLst>
                      <a:ext uri="{FF2B5EF4-FFF2-40B4-BE49-F238E27FC236}">
                        <a16:creationId xmlns:a16="http://schemas.microsoft.com/office/drawing/2014/main" id="{A3E32A6C-3E6A-644B-AC0A-81EE89DE336C}"/>
                      </a:ext>
                    </a:extLst>
                  </p:cNvPr>
                  <p:cNvSpPr>
                    <a:spLocks noChangeAspect="1" noChangeShapeType="1"/>
                  </p:cNvSpPr>
                  <p:nvPr/>
                </p:nvSpPr>
                <p:spPr bwMode="auto">
                  <a:xfrm>
                    <a:off x="0" y="935"/>
                    <a:ext cx="720" cy="0"/>
                  </a:xfrm>
                  <a:prstGeom prst="line">
                    <a:avLst/>
                  </a:prstGeom>
                  <a:noFill/>
                  <a:ln w="9525">
                    <a:solidFill>
                      <a:srgbClr val="000000"/>
                    </a:solidFill>
                    <a:round/>
                    <a:headEnd type="oval" w="med" len="med"/>
                    <a:tailEnd type="triangle" w="med" len="med"/>
                  </a:ln>
                </p:spPr>
                <p:txBody>
                  <a:bodyPr/>
                  <a:lstStyle/>
                  <a:p>
                    <a:pPr eaLnBrk="1" hangingPunct="1">
                      <a:buFont typeface="Arial" panose="020B0604020202020204" pitchFamily="34" charset="0"/>
                      <a:buNone/>
                      <a:defRPr/>
                    </a:pPr>
                    <a:endParaRPr lang="zh-CN" altLang="en-US">
                      <a:latin typeface="+mj-lt"/>
                    </a:endParaRPr>
                  </a:p>
                </p:txBody>
              </p:sp>
              <p:sp>
                <p:nvSpPr>
                  <p:cNvPr id="20" name="Line 45">
                    <a:extLst>
                      <a:ext uri="{FF2B5EF4-FFF2-40B4-BE49-F238E27FC236}">
                        <a16:creationId xmlns:a16="http://schemas.microsoft.com/office/drawing/2014/main" id="{8231CFD1-A41B-F140-BF79-DF5449A10E27}"/>
                      </a:ext>
                    </a:extLst>
                  </p:cNvPr>
                  <p:cNvSpPr>
                    <a:spLocks noChangeAspect="1" noChangeShapeType="1"/>
                  </p:cNvSpPr>
                  <p:nvPr/>
                </p:nvSpPr>
                <p:spPr bwMode="auto">
                  <a:xfrm>
                    <a:off x="0" y="1560"/>
                    <a:ext cx="720" cy="0"/>
                  </a:xfrm>
                  <a:prstGeom prst="line">
                    <a:avLst/>
                  </a:prstGeom>
                  <a:noFill/>
                  <a:ln w="9525">
                    <a:solidFill>
                      <a:srgbClr val="000000"/>
                    </a:solidFill>
                    <a:round/>
                    <a:headEnd type="oval" w="med" len="med"/>
                    <a:tailEnd type="triangle" w="med" len="med"/>
                  </a:ln>
                </p:spPr>
                <p:txBody>
                  <a:bodyPr/>
                  <a:lstStyle/>
                  <a:p>
                    <a:pPr eaLnBrk="1" hangingPunct="1">
                      <a:buFont typeface="Arial" panose="020B0604020202020204" pitchFamily="34" charset="0"/>
                      <a:buNone/>
                      <a:defRPr/>
                    </a:pPr>
                    <a:endParaRPr lang="zh-CN" altLang="en-US">
                      <a:latin typeface="+mj-lt"/>
                    </a:endParaRPr>
                  </a:p>
                </p:txBody>
              </p:sp>
              <p:sp>
                <p:nvSpPr>
                  <p:cNvPr id="21" name="Line 46">
                    <a:extLst>
                      <a:ext uri="{FF2B5EF4-FFF2-40B4-BE49-F238E27FC236}">
                        <a16:creationId xmlns:a16="http://schemas.microsoft.com/office/drawing/2014/main" id="{5A08F4EC-E681-B54F-960B-49DC306E6E3E}"/>
                      </a:ext>
                    </a:extLst>
                  </p:cNvPr>
                  <p:cNvSpPr>
                    <a:spLocks noChangeAspect="1" noChangeShapeType="1"/>
                  </p:cNvSpPr>
                  <p:nvPr/>
                </p:nvSpPr>
                <p:spPr bwMode="auto">
                  <a:xfrm>
                    <a:off x="0" y="1248"/>
                    <a:ext cx="2160" cy="0"/>
                  </a:xfrm>
                  <a:prstGeom prst="line">
                    <a:avLst/>
                  </a:prstGeom>
                  <a:noFill/>
                  <a:ln w="9525">
                    <a:solidFill>
                      <a:srgbClr val="000000"/>
                    </a:solidFill>
                    <a:round/>
                    <a:headEnd type="oval" w="med" len="med"/>
                    <a:tailEnd/>
                  </a:ln>
                </p:spPr>
                <p:txBody>
                  <a:bodyPr/>
                  <a:lstStyle/>
                  <a:p>
                    <a:pPr eaLnBrk="1" hangingPunct="1">
                      <a:buFont typeface="Arial" panose="020B0604020202020204" pitchFamily="34" charset="0"/>
                      <a:buNone/>
                      <a:defRPr/>
                    </a:pPr>
                    <a:endParaRPr lang="zh-CN" altLang="en-US">
                      <a:latin typeface="+mj-lt"/>
                    </a:endParaRPr>
                  </a:p>
                </p:txBody>
              </p:sp>
              <p:sp>
                <p:nvSpPr>
                  <p:cNvPr id="22" name="Line 47">
                    <a:extLst>
                      <a:ext uri="{FF2B5EF4-FFF2-40B4-BE49-F238E27FC236}">
                        <a16:creationId xmlns:a16="http://schemas.microsoft.com/office/drawing/2014/main" id="{06F7634A-C6D6-0940-B2F1-C8FD3AB7E651}"/>
                      </a:ext>
                    </a:extLst>
                  </p:cNvPr>
                  <p:cNvSpPr>
                    <a:spLocks noChangeAspect="1" noChangeShapeType="1"/>
                  </p:cNvSpPr>
                  <p:nvPr/>
                </p:nvSpPr>
                <p:spPr bwMode="auto">
                  <a:xfrm>
                    <a:off x="2160" y="-1"/>
                    <a:ext cx="0" cy="1249"/>
                  </a:xfrm>
                  <a:prstGeom prst="line">
                    <a:avLst/>
                  </a:prstGeom>
                  <a:noFill/>
                  <a:ln w="9525">
                    <a:solidFill>
                      <a:srgbClr val="000000"/>
                    </a:solidFill>
                    <a:round/>
                    <a:headEnd/>
                    <a:tailEnd/>
                  </a:ln>
                </p:spPr>
                <p:txBody>
                  <a:bodyPr/>
                  <a:lstStyle/>
                  <a:p>
                    <a:pPr eaLnBrk="1" hangingPunct="1">
                      <a:buFont typeface="Arial" panose="020B0604020202020204" pitchFamily="34" charset="0"/>
                      <a:buNone/>
                      <a:defRPr/>
                    </a:pPr>
                    <a:endParaRPr lang="zh-CN" altLang="en-US">
                      <a:latin typeface="+mj-lt"/>
                    </a:endParaRPr>
                  </a:p>
                </p:txBody>
              </p:sp>
              <p:sp>
                <p:nvSpPr>
                  <p:cNvPr id="23" name="Line 48">
                    <a:extLst>
                      <a:ext uri="{FF2B5EF4-FFF2-40B4-BE49-F238E27FC236}">
                        <a16:creationId xmlns:a16="http://schemas.microsoft.com/office/drawing/2014/main" id="{0CC5EA24-0863-D14B-B1A0-00F496A4D0C0}"/>
                      </a:ext>
                    </a:extLst>
                  </p:cNvPr>
                  <p:cNvSpPr>
                    <a:spLocks noChangeAspect="1" noChangeShapeType="1"/>
                  </p:cNvSpPr>
                  <p:nvPr/>
                </p:nvSpPr>
                <p:spPr bwMode="auto">
                  <a:xfrm>
                    <a:off x="2160" y="-1"/>
                    <a:ext cx="540" cy="0"/>
                  </a:xfrm>
                  <a:prstGeom prst="line">
                    <a:avLst/>
                  </a:prstGeom>
                  <a:noFill/>
                  <a:ln w="9525">
                    <a:solidFill>
                      <a:srgbClr val="000000"/>
                    </a:solidFill>
                    <a:round/>
                    <a:headEnd/>
                    <a:tailEnd type="triangle" w="med" len="med"/>
                  </a:ln>
                </p:spPr>
                <p:txBody>
                  <a:bodyPr/>
                  <a:lstStyle/>
                  <a:p>
                    <a:pPr eaLnBrk="1" hangingPunct="1">
                      <a:buFont typeface="Arial" panose="020B0604020202020204" pitchFamily="34" charset="0"/>
                      <a:buNone/>
                      <a:defRPr/>
                    </a:pPr>
                    <a:endParaRPr lang="zh-CN" altLang="en-US">
                      <a:latin typeface="+mj-lt"/>
                    </a:endParaRPr>
                  </a:p>
                </p:txBody>
              </p:sp>
            </p:grpSp>
          </p:grpSp>
        </p:grpSp>
        <p:grpSp>
          <p:nvGrpSpPr>
            <p:cNvPr id="7" name="Group 49">
              <a:extLst>
                <a:ext uri="{FF2B5EF4-FFF2-40B4-BE49-F238E27FC236}">
                  <a16:creationId xmlns:a16="http://schemas.microsoft.com/office/drawing/2014/main" id="{AC0B1633-E9A5-0149-877A-FA2FC87492BC}"/>
                </a:ext>
              </a:extLst>
            </p:cNvPr>
            <p:cNvGrpSpPr>
              <a:grpSpLocks noChangeAspect="1"/>
            </p:cNvGrpSpPr>
            <p:nvPr/>
          </p:nvGrpSpPr>
          <p:grpSpPr bwMode="auto">
            <a:xfrm>
              <a:off x="1083" y="777"/>
              <a:ext cx="2700" cy="936"/>
              <a:chOff x="0" y="0"/>
              <a:chExt cx="2700" cy="936"/>
            </a:xfrm>
          </p:grpSpPr>
          <p:sp>
            <p:nvSpPr>
              <p:cNvPr id="8" name="Line 50">
                <a:extLst>
                  <a:ext uri="{FF2B5EF4-FFF2-40B4-BE49-F238E27FC236}">
                    <a16:creationId xmlns:a16="http://schemas.microsoft.com/office/drawing/2014/main" id="{96E2FC6B-0F65-BD40-A382-824600D27DA7}"/>
                  </a:ext>
                </a:extLst>
              </p:cNvPr>
              <p:cNvSpPr>
                <a:spLocks noChangeAspect="1" noChangeShapeType="1"/>
              </p:cNvSpPr>
              <p:nvPr/>
            </p:nvSpPr>
            <p:spPr bwMode="auto">
              <a:xfrm>
                <a:off x="2160" y="0"/>
                <a:ext cx="0" cy="936"/>
              </a:xfrm>
              <a:prstGeom prst="line">
                <a:avLst/>
              </a:prstGeom>
              <a:noFill/>
              <a:ln w="9525">
                <a:solidFill>
                  <a:srgbClr val="000000"/>
                </a:solidFill>
                <a:round/>
                <a:headEnd/>
                <a:tailEnd/>
              </a:ln>
            </p:spPr>
            <p:txBody>
              <a:bodyPr/>
              <a:lstStyle/>
              <a:p>
                <a:pPr eaLnBrk="1" hangingPunct="1">
                  <a:buFont typeface="Arial" panose="020B0604020202020204" pitchFamily="34" charset="0"/>
                  <a:buNone/>
                  <a:defRPr/>
                </a:pPr>
                <a:endParaRPr lang="zh-CN" altLang="en-US">
                  <a:latin typeface="+mj-lt"/>
                </a:endParaRPr>
              </a:p>
            </p:txBody>
          </p:sp>
          <p:sp>
            <p:nvSpPr>
              <p:cNvPr id="9" name="Line 51">
                <a:extLst>
                  <a:ext uri="{FF2B5EF4-FFF2-40B4-BE49-F238E27FC236}">
                    <a16:creationId xmlns:a16="http://schemas.microsoft.com/office/drawing/2014/main" id="{7E6B9C9B-0EAB-FA4B-B76D-C716089F71FB}"/>
                  </a:ext>
                </a:extLst>
              </p:cNvPr>
              <p:cNvSpPr>
                <a:spLocks noChangeAspect="1" noChangeShapeType="1"/>
              </p:cNvSpPr>
              <p:nvPr/>
            </p:nvSpPr>
            <p:spPr bwMode="auto">
              <a:xfrm>
                <a:off x="2160" y="936"/>
                <a:ext cx="540" cy="0"/>
              </a:xfrm>
              <a:prstGeom prst="line">
                <a:avLst/>
              </a:prstGeom>
              <a:noFill/>
              <a:ln w="9525">
                <a:solidFill>
                  <a:srgbClr val="000000"/>
                </a:solidFill>
                <a:round/>
                <a:headEnd/>
                <a:tailEnd type="triangle" w="med" len="med"/>
              </a:ln>
            </p:spPr>
            <p:txBody>
              <a:bodyPr/>
              <a:lstStyle/>
              <a:p>
                <a:pPr eaLnBrk="1" hangingPunct="1">
                  <a:buFont typeface="Arial" panose="020B0604020202020204" pitchFamily="34" charset="0"/>
                  <a:buNone/>
                  <a:defRPr/>
                </a:pPr>
                <a:endParaRPr lang="zh-CN" altLang="en-US">
                  <a:latin typeface="+mj-lt"/>
                </a:endParaRPr>
              </a:p>
            </p:txBody>
          </p:sp>
          <p:sp>
            <p:nvSpPr>
              <p:cNvPr id="10" name="Line 52">
                <a:extLst>
                  <a:ext uri="{FF2B5EF4-FFF2-40B4-BE49-F238E27FC236}">
                    <a16:creationId xmlns:a16="http://schemas.microsoft.com/office/drawing/2014/main" id="{62DC2FB1-F98E-8740-B7DE-670F6287D6A6}"/>
                  </a:ext>
                </a:extLst>
              </p:cNvPr>
              <p:cNvSpPr>
                <a:spLocks noChangeAspect="1" noChangeShapeType="1"/>
              </p:cNvSpPr>
              <p:nvPr/>
            </p:nvSpPr>
            <p:spPr bwMode="auto">
              <a:xfrm>
                <a:off x="0" y="0"/>
                <a:ext cx="2160" cy="0"/>
              </a:xfrm>
              <a:prstGeom prst="line">
                <a:avLst/>
              </a:prstGeom>
              <a:noFill/>
              <a:ln w="9525">
                <a:solidFill>
                  <a:srgbClr val="000000"/>
                </a:solidFill>
                <a:round/>
                <a:headEnd type="oval" w="med" len="med"/>
                <a:tailEnd/>
              </a:ln>
            </p:spPr>
            <p:txBody>
              <a:bodyPr/>
              <a:lstStyle/>
              <a:p>
                <a:pPr eaLnBrk="1" hangingPunct="1">
                  <a:buFont typeface="Arial" panose="020B0604020202020204" pitchFamily="34" charset="0"/>
                  <a:buNone/>
                  <a:defRPr/>
                </a:pPr>
                <a:endParaRPr lang="zh-CN" altLang="en-US">
                  <a:latin typeface="+mj-lt"/>
                </a:endParaRPr>
              </a:p>
            </p:txBody>
          </p:sp>
        </p:grpSp>
      </p:grpSp>
      <p:sp>
        <p:nvSpPr>
          <p:cNvPr id="55" name="Content Placeholder 2">
            <a:extLst>
              <a:ext uri="{FF2B5EF4-FFF2-40B4-BE49-F238E27FC236}">
                <a16:creationId xmlns:a16="http://schemas.microsoft.com/office/drawing/2014/main" id="{8E2C0E7C-C0E7-2F45-ACA6-DB98A959DB85}"/>
              </a:ext>
            </a:extLst>
          </p:cNvPr>
          <p:cNvSpPr txBox="1">
            <a:spLocks/>
          </p:cNvSpPr>
          <p:nvPr/>
        </p:nvSpPr>
        <p:spPr bwMode="auto">
          <a:xfrm>
            <a:off x="0" y="791597"/>
            <a:ext cx="9144000" cy="211629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lnSpcReduction="20000"/>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dirty="0">
                <a:latin typeface="+mn-ea"/>
              </a:rPr>
              <a:t>硬链接</a:t>
            </a:r>
            <a:endParaRPr lang="en-US" altLang="zh-CN" sz="2800" kern="0" dirty="0">
              <a:latin typeface="+mn-ea"/>
            </a:endParaRP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多个文件名链接到同一个索引结点</a:t>
            </a: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索引节点的引用计数记录在索引节点的链接计数中，若其减至</a:t>
            </a:r>
            <a:r>
              <a:rPr lang="en-US" altLang="zh-CN" sz="2400" b="0" kern="0" dirty="0">
                <a:solidFill>
                  <a:schemeClr val="tx1"/>
                </a:solidFill>
                <a:latin typeface="+mn-ea"/>
              </a:rPr>
              <a:t>0</a:t>
            </a:r>
            <a:r>
              <a:rPr lang="zh-CN" altLang="en-US" sz="2400" b="0" kern="0" dirty="0">
                <a:solidFill>
                  <a:schemeClr val="tx1"/>
                </a:solidFill>
                <a:latin typeface="+mn-ea"/>
              </a:rPr>
              <a:t>，则文件被删除。</a:t>
            </a:r>
          </a:p>
          <a:p>
            <a:pPr marL="857250" indent="-457200">
              <a:lnSpc>
                <a:spcPct val="145000"/>
              </a:lnSpc>
              <a:buClr>
                <a:srgbClr val="FF0000"/>
              </a:buClr>
              <a:buSzPct val="80000"/>
              <a:buFont typeface="Wingdings" pitchFamily="2" charset="2"/>
              <a:buChar char="n"/>
            </a:pPr>
            <a:endParaRPr lang="zh-CN" altLang="en-US" sz="2400" b="0" kern="0" dirty="0">
              <a:solidFill>
                <a:schemeClr val="tx1"/>
              </a:solidFill>
              <a:latin typeface="+mn-ea"/>
            </a:endParaRPr>
          </a:p>
          <a:p>
            <a:pPr marL="857250" indent="-457200">
              <a:lnSpc>
                <a:spcPct val="145000"/>
              </a:lnSpc>
              <a:buClr>
                <a:srgbClr val="FF0000"/>
              </a:buClr>
              <a:buSzPct val="80000"/>
              <a:buFont typeface="Wingdings" pitchFamily="2" charset="2"/>
              <a:buChar char="n"/>
            </a:pPr>
            <a:endParaRPr lang="en-US" altLang="zh-CN" sz="2400" b="0" kern="0" dirty="0">
              <a:solidFill>
                <a:schemeClr val="tx1"/>
              </a:solidFill>
              <a:latin typeface="+mn-ea"/>
            </a:endParaRPr>
          </a:p>
          <a:p>
            <a:pPr marL="857250" indent="-457200">
              <a:lnSpc>
                <a:spcPct val="145000"/>
              </a:lnSpc>
              <a:buClr>
                <a:srgbClr val="FF0000"/>
              </a:buClr>
              <a:buSzPct val="80000"/>
              <a:buFont typeface="Wingdings" pitchFamily="2" charset="2"/>
              <a:buChar char="n"/>
            </a:pPr>
            <a:endParaRPr lang="en-US" altLang="zh-CN" sz="2400" b="0" kern="0" dirty="0">
              <a:solidFill>
                <a:schemeClr val="tx1"/>
              </a:solidFill>
              <a:latin typeface="+mn-ea"/>
            </a:endParaRPr>
          </a:p>
          <a:p>
            <a:pPr marL="857250" indent="-457200">
              <a:lnSpc>
                <a:spcPct val="145000"/>
              </a:lnSpc>
              <a:buClr>
                <a:srgbClr val="FF0000"/>
              </a:buClr>
              <a:buSzPct val="80000"/>
              <a:buFont typeface="Wingdings" pitchFamily="2" charset="2"/>
              <a:buChar char="n"/>
            </a:pPr>
            <a:endParaRPr lang="zh-CN" altLang="en-US" sz="2400" b="0" kern="0" dirty="0">
              <a:solidFill>
                <a:schemeClr val="tx1"/>
              </a:solidFill>
              <a:latin typeface="+mn-ea"/>
            </a:endParaRPr>
          </a:p>
        </p:txBody>
      </p:sp>
    </p:spTree>
    <p:extLst>
      <p:ext uri="{BB962C8B-B14F-4D97-AF65-F5344CB8AC3E}">
        <p14:creationId xmlns:p14="http://schemas.microsoft.com/office/powerpoint/2010/main" val="1060997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5.1 </a:t>
            </a:r>
            <a:r>
              <a:rPr lang="zh-CN" altLang="en-US" dirty="0"/>
              <a:t>概述</a:t>
            </a:r>
            <a:endParaRPr lang="en-NZ" dirty="0"/>
          </a:p>
        </p:txBody>
      </p:sp>
      <p:sp>
        <p:nvSpPr>
          <p:cNvPr id="3" name="Content Placeholder 2"/>
          <p:cNvSpPr>
            <a:spLocks noGrp="1"/>
          </p:cNvSpPr>
          <p:nvPr>
            <p:ph idx="4294967295"/>
          </p:nvPr>
        </p:nvSpPr>
        <p:spPr>
          <a:xfrm>
            <a:off x="-9618" y="817984"/>
            <a:ext cx="8758082" cy="4987280"/>
          </a:xfrm>
        </p:spPr>
        <p:txBody>
          <a:bodyPr/>
          <a:lstStyle/>
          <a:p>
            <a:pPr>
              <a:lnSpc>
                <a:spcPct val="125000"/>
              </a:lnSpc>
            </a:pPr>
            <a:r>
              <a:rPr lang="zh-CN" altLang="en-US" dirty="0">
                <a:latin typeface="+mn-ea"/>
              </a:rPr>
              <a:t>文件系统</a:t>
            </a:r>
            <a:endParaRPr lang="en-US" altLang="zh-CN" dirty="0">
              <a:latin typeface="+mn-ea"/>
            </a:endParaRPr>
          </a:p>
          <a:p>
            <a:pPr marL="968375" lvl="1" indent="-333375">
              <a:lnSpc>
                <a:spcPct val="125000"/>
              </a:lnSpc>
            </a:pPr>
            <a:r>
              <a:rPr lang="zh-CN" altLang="en-US" dirty="0">
                <a:latin typeface="+mn-ea"/>
                <a:ea typeface="+mn-ea"/>
              </a:rPr>
              <a:t>提供存储数据的手段，且提供一系列对文件进行操作的功能接口</a:t>
            </a:r>
            <a:endParaRPr lang="en-NZ" dirty="0">
              <a:latin typeface="+mn-ea"/>
              <a:ea typeface="+mn-ea"/>
            </a:endParaRPr>
          </a:p>
          <a:p>
            <a:pPr marL="968375" lvl="1" indent="-333375">
              <a:lnSpc>
                <a:spcPct val="125000"/>
              </a:lnSpc>
            </a:pPr>
            <a:r>
              <a:rPr lang="zh-CN" altLang="en-US" dirty="0">
                <a:latin typeface="+mn-ea"/>
                <a:ea typeface="+mn-ea"/>
              </a:rPr>
              <a:t>为文件维护一组属性</a:t>
            </a:r>
            <a:endParaRPr lang="en-NZ" dirty="0">
              <a:latin typeface="+mn-ea"/>
              <a:ea typeface="+mn-ea"/>
            </a:endParaRPr>
          </a:p>
          <a:p>
            <a:pPr marL="968375" lvl="1" indent="-333375">
              <a:lnSpc>
                <a:spcPct val="125000"/>
              </a:lnSpc>
            </a:pPr>
            <a:r>
              <a:rPr lang="zh-CN" altLang="en-US" dirty="0">
                <a:latin typeface="+mn-ea"/>
                <a:ea typeface="+mn-ea"/>
              </a:rPr>
              <a:t>典型文件操作</a:t>
            </a:r>
            <a:r>
              <a:rPr lang="en-NZ" dirty="0">
                <a:latin typeface="+mn-ea"/>
                <a:ea typeface="+mn-ea"/>
              </a:rPr>
              <a:t>:</a:t>
            </a:r>
          </a:p>
          <a:p>
            <a:pPr marL="1257300" lvl="1" indent="-457200">
              <a:lnSpc>
                <a:spcPct val="125000"/>
              </a:lnSpc>
              <a:buClr>
                <a:srgbClr val="7030A0"/>
              </a:buClr>
              <a:buSzPct val="80000"/>
              <a:buFont typeface="Wingdings" panose="05000000000000000000" pitchFamily="2" charset="2"/>
              <a:buChar char="Ø"/>
            </a:pPr>
            <a:r>
              <a:rPr lang="zh-CN" altLang="en-US" sz="2200" dirty="0">
                <a:latin typeface="+mn-ea"/>
                <a:ea typeface="+mn-ea"/>
                <a:cs typeface="+mn-cs"/>
              </a:rPr>
              <a:t>创建</a:t>
            </a:r>
            <a:endParaRPr lang="en-NZ" sz="2200" dirty="0">
              <a:latin typeface="+mn-ea"/>
              <a:ea typeface="+mn-ea"/>
              <a:cs typeface="+mn-cs"/>
            </a:endParaRPr>
          </a:p>
          <a:p>
            <a:pPr marL="1257300" lvl="1" indent="-457200">
              <a:lnSpc>
                <a:spcPct val="125000"/>
              </a:lnSpc>
              <a:buClr>
                <a:srgbClr val="7030A0"/>
              </a:buClr>
              <a:buSzPct val="80000"/>
              <a:buFont typeface="Wingdings" panose="05000000000000000000" pitchFamily="2" charset="2"/>
              <a:buChar char="Ø"/>
            </a:pPr>
            <a:r>
              <a:rPr lang="zh-CN" altLang="en-US" sz="2200" dirty="0">
                <a:latin typeface="+mn-ea"/>
                <a:ea typeface="+mn-ea"/>
                <a:cs typeface="+mn-cs"/>
              </a:rPr>
              <a:t>删除</a:t>
            </a:r>
            <a:endParaRPr lang="en-NZ" sz="2200" dirty="0">
              <a:latin typeface="+mn-ea"/>
              <a:ea typeface="+mn-ea"/>
              <a:cs typeface="+mn-cs"/>
            </a:endParaRPr>
          </a:p>
          <a:p>
            <a:pPr marL="1257300" lvl="1" indent="-457200">
              <a:lnSpc>
                <a:spcPct val="125000"/>
              </a:lnSpc>
              <a:buClr>
                <a:srgbClr val="7030A0"/>
              </a:buClr>
              <a:buSzPct val="80000"/>
              <a:buFont typeface="Wingdings" panose="05000000000000000000" pitchFamily="2" charset="2"/>
              <a:buChar char="Ø"/>
            </a:pPr>
            <a:r>
              <a:rPr lang="zh-CN" altLang="en-US" sz="2200" dirty="0">
                <a:latin typeface="+mn-ea"/>
                <a:ea typeface="+mn-ea"/>
                <a:cs typeface="+mn-cs"/>
              </a:rPr>
              <a:t>打开</a:t>
            </a:r>
            <a:endParaRPr lang="en-NZ" sz="2200" dirty="0">
              <a:latin typeface="+mn-ea"/>
              <a:ea typeface="+mn-ea"/>
              <a:cs typeface="+mn-cs"/>
            </a:endParaRPr>
          </a:p>
          <a:p>
            <a:pPr marL="1257300" lvl="1" indent="-457200">
              <a:lnSpc>
                <a:spcPct val="125000"/>
              </a:lnSpc>
              <a:buClr>
                <a:srgbClr val="7030A0"/>
              </a:buClr>
              <a:buSzPct val="80000"/>
              <a:buFont typeface="Wingdings" panose="05000000000000000000" pitchFamily="2" charset="2"/>
              <a:buChar char="Ø"/>
            </a:pPr>
            <a:r>
              <a:rPr lang="zh-CN" altLang="en-US" sz="2200" dirty="0">
                <a:latin typeface="+mn-ea"/>
                <a:ea typeface="+mn-ea"/>
                <a:cs typeface="+mn-cs"/>
              </a:rPr>
              <a:t>关闭</a:t>
            </a:r>
            <a:endParaRPr lang="en-NZ" sz="2200" dirty="0">
              <a:latin typeface="+mn-ea"/>
              <a:ea typeface="+mn-ea"/>
              <a:cs typeface="+mn-cs"/>
            </a:endParaRPr>
          </a:p>
          <a:p>
            <a:pPr marL="1257300" lvl="1" indent="-457200">
              <a:lnSpc>
                <a:spcPct val="125000"/>
              </a:lnSpc>
              <a:buClr>
                <a:srgbClr val="7030A0"/>
              </a:buClr>
              <a:buSzPct val="80000"/>
              <a:buFont typeface="Wingdings" panose="05000000000000000000" pitchFamily="2" charset="2"/>
              <a:buChar char="Ø"/>
            </a:pPr>
            <a:r>
              <a:rPr lang="zh-CN" altLang="en-US" sz="2200" dirty="0">
                <a:latin typeface="+mn-ea"/>
                <a:ea typeface="+mn-ea"/>
                <a:cs typeface="+mn-cs"/>
              </a:rPr>
              <a:t>读</a:t>
            </a:r>
            <a:endParaRPr lang="en-NZ" sz="2200" dirty="0">
              <a:latin typeface="+mn-ea"/>
              <a:ea typeface="+mn-ea"/>
              <a:cs typeface="+mn-cs"/>
            </a:endParaRPr>
          </a:p>
          <a:p>
            <a:pPr marL="1257300" lvl="1" indent="-457200">
              <a:lnSpc>
                <a:spcPct val="125000"/>
              </a:lnSpc>
              <a:buClr>
                <a:srgbClr val="7030A0"/>
              </a:buClr>
              <a:buSzPct val="80000"/>
              <a:buFont typeface="Wingdings" panose="05000000000000000000" pitchFamily="2" charset="2"/>
              <a:buChar char="Ø"/>
            </a:pPr>
            <a:r>
              <a:rPr lang="zh-CN" altLang="en-US" sz="2200" dirty="0">
                <a:latin typeface="+mn-ea"/>
                <a:ea typeface="+mn-ea"/>
                <a:cs typeface="+mn-cs"/>
              </a:rPr>
              <a:t>写</a:t>
            </a:r>
            <a:endParaRPr lang="en-NZ" sz="2200" dirty="0">
              <a:latin typeface="+mn-ea"/>
              <a:ea typeface="+mn-ea"/>
              <a:cs typeface="+mn-cs"/>
            </a:endParaRPr>
          </a:p>
        </p:txBody>
      </p:sp>
      <p:pic>
        <p:nvPicPr>
          <p:cNvPr id="4" name="Picture 3"/>
          <p:cNvPicPr>
            <a:picLocks noChangeAspect="1"/>
          </p:cNvPicPr>
          <p:nvPr/>
        </p:nvPicPr>
        <p:blipFill>
          <a:blip r:embed="rId3"/>
          <a:stretch>
            <a:fillRect/>
          </a:stretch>
        </p:blipFill>
        <p:spPr>
          <a:xfrm>
            <a:off x="6804248" y="4437112"/>
            <a:ext cx="2057400" cy="1895747"/>
          </a:xfrm>
          <a:prstGeom prst="rect">
            <a:avLst/>
          </a:prstGeom>
        </p:spPr>
      </p:pic>
    </p:spTree>
    <p:extLst>
      <p:ext uri="{BB962C8B-B14F-4D97-AF65-F5344CB8AC3E}">
        <p14:creationId xmlns:p14="http://schemas.microsoft.com/office/powerpoint/2010/main" val="3321116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5.4 </a:t>
            </a:r>
            <a:r>
              <a:rPr lang="zh-CN" altLang="en-US" dirty="0"/>
              <a:t>文件共享</a:t>
            </a:r>
          </a:p>
        </p:txBody>
      </p:sp>
      <p:sp>
        <p:nvSpPr>
          <p:cNvPr id="7" name="Content Placeholder 2"/>
          <p:cNvSpPr txBox="1">
            <a:spLocks/>
          </p:cNvSpPr>
          <p:nvPr/>
        </p:nvSpPr>
        <p:spPr bwMode="auto">
          <a:xfrm>
            <a:off x="0" y="791598"/>
            <a:ext cx="9144000" cy="508567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dirty="0">
                <a:latin typeface="+mn-ea"/>
              </a:rPr>
              <a:t>硬链接</a:t>
            </a:r>
            <a:endParaRPr lang="en-US" altLang="zh-CN" sz="2800" kern="0" dirty="0">
              <a:latin typeface="+mn-ea"/>
            </a:endParaRP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链接文件和被链接文件必须位于同一个文件系统中</a:t>
            </a: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不能建立指向目录的硬链接</a:t>
            </a:r>
            <a:endParaRPr lang="en-US" altLang="zh-CN" sz="2400" b="0" kern="0" dirty="0">
              <a:solidFill>
                <a:schemeClr val="tx1"/>
              </a:solidFill>
              <a:latin typeface="+mn-ea"/>
            </a:endParaRP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例：</a:t>
            </a:r>
            <a:r>
              <a:rPr lang="en-US" altLang="zh-CN" sz="2400" b="0" kern="0" dirty="0">
                <a:solidFill>
                  <a:schemeClr val="tx1"/>
                </a:solidFill>
                <a:latin typeface="+mn-ea"/>
              </a:rPr>
              <a:t>$ ln a b </a:t>
            </a:r>
          </a:p>
          <a:p>
            <a:pPr marL="1257300" lvl="1" indent="-457200">
              <a:lnSpc>
                <a:spcPct val="145000"/>
              </a:lnSpc>
              <a:buClr>
                <a:srgbClr val="FF0000"/>
              </a:buClr>
              <a:buSzPct val="80000"/>
              <a:buFont typeface="Wingdings" pitchFamily="2" charset="2"/>
              <a:buChar char="n"/>
            </a:pPr>
            <a:r>
              <a:rPr lang="en-US" altLang="zh-CN" sz="2000" kern="0" dirty="0">
                <a:solidFill>
                  <a:schemeClr val="tx1"/>
                </a:solidFill>
                <a:latin typeface="+mn-ea"/>
                <a:ea typeface="+mn-ea"/>
              </a:rPr>
              <a:t>a,</a:t>
            </a:r>
            <a:r>
              <a:rPr lang="zh-CN" altLang="en-US" sz="2000" kern="0" dirty="0">
                <a:solidFill>
                  <a:schemeClr val="tx1"/>
                </a:solidFill>
                <a:latin typeface="+mn-ea"/>
                <a:ea typeface="+mn-ea"/>
              </a:rPr>
              <a:t> </a:t>
            </a:r>
            <a:r>
              <a:rPr lang="en-US" altLang="zh-CN" sz="2000" kern="0" dirty="0">
                <a:solidFill>
                  <a:schemeClr val="tx1"/>
                </a:solidFill>
                <a:latin typeface="+mn-ea"/>
                <a:ea typeface="+mn-ea"/>
              </a:rPr>
              <a:t>b</a:t>
            </a:r>
            <a:r>
              <a:rPr lang="zh-CN" altLang="en-US" sz="2000" kern="0" dirty="0">
                <a:solidFill>
                  <a:schemeClr val="tx1"/>
                </a:solidFill>
                <a:latin typeface="+mn-ea"/>
                <a:ea typeface="+mn-ea"/>
              </a:rPr>
              <a:t>链接到</a:t>
            </a:r>
            <a:r>
              <a:rPr lang="zh-CN" altLang="en-US" sz="2100" kern="0" dirty="0">
                <a:latin typeface="+mn-ea"/>
                <a:ea typeface="+mn-ea"/>
              </a:rPr>
              <a:t>同一个索引节点</a:t>
            </a:r>
            <a:endParaRPr lang="en-US" altLang="zh-CN" sz="2100" kern="0" dirty="0">
              <a:latin typeface="+mn-ea"/>
              <a:ea typeface="+mn-ea"/>
            </a:endParaRPr>
          </a:p>
          <a:p>
            <a:pPr marL="1257300" lvl="1" indent="-457200">
              <a:lnSpc>
                <a:spcPct val="145000"/>
              </a:lnSpc>
              <a:buClr>
                <a:srgbClr val="FF0000"/>
              </a:buClr>
              <a:buSzPct val="80000"/>
              <a:buFont typeface="Wingdings" pitchFamily="2" charset="2"/>
              <a:buChar char="n"/>
            </a:pPr>
            <a:r>
              <a:rPr lang="zh-CN" altLang="en-US" sz="2100" kern="0" dirty="0">
                <a:latin typeface="+mn-ea"/>
                <a:ea typeface="+mn-ea"/>
              </a:rPr>
              <a:t>删除</a:t>
            </a:r>
            <a:r>
              <a:rPr lang="en-US" altLang="zh-CN" sz="2100" kern="0" dirty="0">
                <a:latin typeface="+mn-ea"/>
                <a:ea typeface="+mn-ea"/>
              </a:rPr>
              <a:t>b,</a:t>
            </a:r>
            <a:r>
              <a:rPr lang="zh-CN" altLang="en-US" sz="2100" kern="0" dirty="0">
                <a:latin typeface="+mn-ea"/>
                <a:ea typeface="+mn-ea"/>
              </a:rPr>
              <a:t>则</a:t>
            </a:r>
            <a:r>
              <a:rPr lang="en-US" altLang="zh-CN" sz="2100" kern="0" dirty="0">
                <a:latin typeface="+mn-ea"/>
                <a:ea typeface="+mn-ea"/>
              </a:rPr>
              <a:t>a</a:t>
            </a:r>
            <a:r>
              <a:rPr lang="zh-CN" altLang="en-US" sz="2100" kern="0" dirty="0">
                <a:latin typeface="+mn-ea"/>
                <a:ea typeface="+mn-ea"/>
              </a:rPr>
              <a:t>不受影响，索引节点引用计数减少</a:t>
            </a:r>
            <a:r>
              <a:rPr lang="en-US" altLang="zh-CN" sz="2100" kern="0" dirty="0">
                <a:latin typeface="+mn-ea"/>
                <a:ea typeface="+mn-ea"/>
              </a:rPr>
              <a:t>1</a:t>
            </a:r>
          </a:p>
          <a:p>
            <a:pPr marL="1257300" lvl="1" indent="-457200">
              <a:lnSpc>
                <a:spcPct val="145000"/>
              </a:lnSpc>
              <a:buClr>
                <a:srgbClr val="FF0000"/>
              </a:buClr>
              <a:buSzPct val="80000"/>
              <a:buFont typeface="Wingdings" pitchFamily="2" charset="2"/>
              <a:buChar char="n"/>
            </a:pPr>
            <a:r>
              <a:rPr lang="zh-CN" altLang="en-US" sz="2100" kern="0" dirty="0">
                <a:latin typeface="+mn-ea"/>
                <a:ea typeface="+mn-ea"/>
              </a:rPr>
              <a:t>修改</a:t>
            </a:r>
            <a:r>
              <a:rPr lang="en-US" altLang="zh-CN" sz="2100" kern="0" dirty="0">
                <a:latin typeface="+mn-ea"/>
                <a:ea typeface="+mn-ea"/>
              </a:rPr>
              <a:t>b, </a:t>
            </a:r>
            <a:r>
              <a:rPr lang="zh-CN" altLang="en-US" sz="2100" kern="0" dirty="0">
                <a:latin typeface="+mn-ea"/>
                <a:ea typeface="+mn-ea"/>
              </a:rPr>
              <a:t>则</a:t>
            </a:r>
            <a:r>
              <a:rPr lang="en-US" altLang="zh-CN" sz="2100" kern="0" dirty="0">
                <a:latin typeface="+mn-ea"/>
                <a:ea typeface="+mn-ea"/>
              </a:rPr>
              <a:t>a</a:t>
            </a:r>
            <a:r>
              <a:rPr lang="zh-CN" altLang="en-US" sz="2100" kern="0" dirty="0">
                <a:latin typeface="+mn-ea"/>
                <a:ea typeface="+mn-ea"/>
              </a:rPr>
              <a:t>也修改了</a:t>
            </a:r>
          </a:p>
          <a:p>
            <a:pPr marL="857250" indent="-457200">
              <a:lnSpc>
                <a:spcPct val="145000"/>
              </a:lnSpc>
              <a:buClr>
                <a:srgbClr val="FF0000"/>
              </a:buClr>
              <a:buSzPct val="80000"/>
              <a:buFont typeface="Wingdings" pitchFamily="2" charset="2"/>
              <a:buChar char="n"/>
            </a:pPr>
            <a:endParaRPr lang="zh-CN" altLang="en-US" sz="2400" b="0" kern="0" dirty="0">
              <a:solidFill>
                <a:schemeClr val="tx1"/>
              </a:solidFill>
              <a:latin typeface="+mn-ea"/>
            </a:endParaRPr>
          </a:p>
          <a:p>
            <a:pPr marL="857250" indent="-457200">
              <a:lnSpc>
                <a:spcPct val="145000"/>
              </a:lnSpc>
              <a:buClr>
                <a:srgbClr val="FF0000"/>
              </a:buClr>
              <a:buSzPct val="80000"/>
              <a:buFont typeface="Wingdings" pitchFamily="2" charset="2"/>
              <a:buChar char="n"/>
            </a:pPr>
            <a:endParaRPr lang="en-US" altLang="zh-CN" sz="2400" b="0" kern="0" dirty="0">
              <a:solidFill>
                <a:schemeClr val="tx1"/>
              </a:solidFill>
              <a:latin typeface="+mn-ea"/>
            </a:endParaRPr>
          </a:p>
          <a:p>
            <a:pPr marL="857250" indent="-457200">
              <a:lnSpc>
                <a:spcPct val="145000"/>
              </a:lnSpc>
              <a:buClr>
                <a:srgbClr val="FF0000"/>
              </a:buClr>
              <a:buSzPct val="80000"/>
              <a:buFont typeface="Wingdings" pitchFamily="2" charset="2"/>
              <a:buChar char="n"/>
            </a:pPr>
            <a:endParaRPr lang="en-US" altLang="zh-CN" sz="2400" b="0" kern="0" dirty="0">
              <a:solidFill>
                <a:schemeClr val="tx1"/>
              </a:solidFill>
              <a:latin typeface="+mn-ea"/>
            </a:endParaRPr>
          </a:p>
          <a:p>
            <a:pPr marL="857250" indent="-457200">
              <a:lnSpc>
                <a:spcPct val="145000"/>
              </a:lnSpc>
              <a:buClr>
                <a:srgbClr val="FF0000"/>
              </a:buClr>
              <a:buSzPct val="80000"/>
              <a:buFont typeface="Wingdings" pitchFamily="2" charset="2"/>
              <a:buChar char="n"/>
            </a:pPr>
            <a:endParaRPr lang="zh-CN" altLang="en-US" sz="2400" b="0" kern="0" dirty="0">
              <a:solidFill>
                <a:schemeClr val="tx1"/>
              </a:solidFill>
              <a:latin typeface="+mn-ea"/>
            </a:endParaRPr>
          </a:p>
        </p:txBody>
      </p:sp>
    </p:spTree>
    <p:extLst>
      <p:ext uri="{BB962C8B-B14F-4D97-AF65-F5344CB8AC3E}">
        <p14:creationId xmlns:p14="http://schemas.microsoft.com/office/powerpoint/2010/main" val="3059436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5.4 </a:t>
            </a:r>
            <a:r>
              <a:rPr lang="zh-CN" altLang="en-US" dirty="0"/>
              <a:t>文件共享</a:t>
            </a:r>
          </a:p>
        </p:txBody>
      </p:sp>
      <p:sp>
        <p:nvSpPr>
          <p:cNvPr id="7" name="Content Placeholder 2"/>
          <p:cNvSpPr txBox="1">
            <a:spLocks/>
          </p:cNvSpPr>
          <p:nvPr/>
        </p:nvSpPr>
        <p:spPr bwMode="auto">
          <a:xfrm>
            <a:off x="0" y="791598"/>
            <a:ext cx="9144000" cy="508567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lnSpcReduction="20000"/>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dirty="0">
                <a:latin typeface="+mn-ea"/>
              </a:rPr>
              <a:t>软链接</a:t>
            </a:r>
            <a:r>
              <a:rPr lang="en-US" altLang="zh-CN" sz="2800" dirty="0">
                <a:latin typeface="+mn-ea"/>
              </a:rPr>
              <a:t>/</a:t>
            </a:r>
            <a:r>
              <a:rPr lang="zh-CN" altLang="en-US" sz="2800" dirty="0">
                <a:latin typeface="+mn-ea"/>
              </a:rPr>
              <a:t>符号链接（</a:t>
            </a:r>
            <a:r>
              <a:rPr lang="en-US" altLang="zh-CN" sz="2800" dirty="0">
                <a:latin typeface="+mn-ea"/>
              </a:rPr>
              <a:t>symbolic link</a:t>
            </a:r>
            <a:r>
              <a:rPr lang="zh-CN" altLang="en-US" sz="2800" dirty="0">
                <a:latin typeface="+mn-ea"/>
              </a:rPr>
              <a:t>）</a:t>
            </a:r>
            <a:endParaRPr lang="en-US" altLang="zh-CN" sz="2800" kern="0" dirty="0">
              <a:latin typeface="+mn-ea"/>
            </a:endParaRP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特殊类型的文件，其链接内容是另一个目录或文件的路径。</a:t>
            </a:r>
          </a:p>
          <a:p>
            <a:pPr marL="400050" indent="0">
              <a:lnSpc>
                <a:spcPct val="145000"/>
              </a:lnSpc>
              <a:buClr>
                <a:srgbClr val="FF0000"/>
              </a:buClr>
              <a:buSzPct val="80000"/>
              <a:buNone/>
            </a:pPr>
            <a:r>
              <a:rPr lang="zh-CN" altLang="en-US" sz="2400" b="0" kern="0" dirty="0">
                <a:solidFill>
                  <a:schemeClr val="tx1"/>
                </a:solidFill>
                <a:latin typeface="+mn-ea"/>
              </a:rPr>
              <a:t>        比对硬链接的限制？（跨盘，目录）</a:t>
            </a: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建立符号链接文件，并不影响原文件</a:t>
            </a:r>
            <a:r>
              <a:rPr lang="en-US" altLang="zh-CN" sz="2400" b="0" kern="0" dirty="0">
                <a:solidFill>
                  <a:schemeClr val="tx1"/>
                </a:solidFill>
                <a:latin typeface="+mn-ea"/>
              </a:rPr>
              <a:t>——</a:t>
            </a:r>
            <a:r>
              <a:rPr lang="zh-CN" altLang="en-US" sz="2400" b="0" kern="0" dirty="0">
                <a:solidFill>
                  <a:schemeClr val="tx1"/>
                </a:solidFill>
                <a:latin typeface="+mn-ea"/>
              </a:rPr>
              <a:t>它们是独立的文件。</a:t>
            </a:r>
          </a:p>
          <a:p>
            <a:pPr marL="1257300" lvl="1" indent="-457200">
              <a:lnSpc>
                <a:spcPct val="145000"/>
              </a:lnSpc>
              <a:buClr>
                <a:srgbClr val="FF0000"/>
              </a:buClr>
              <a:buSzPct val="80000"/>
              <a:buFont typeface="Wingdings" pitchFamily="2" charset="2"/>
              <a:buChar char="n"/>
            </a:pPr>
            <a:r>
              <a:rPr lang="zh-CN" altLang="en-US" sz="2000" b="0" kern="0" dirty="0">
                <a:solidFill>
                  <a:schemeClr val="tx1"/>
                </a:solidFill>
                <a:latin typeface="+mn-ea"/>
                <a:ea typeface="+mn-ea"/>
              </a:rPr>
              <a:t>例：</a:t>
            </a:r>
            <a:r>
              <a:rPr lang="en-US" altLang="zh-CN" sz="2000" b="0" kern="0" dirty="0">
                <a:solidFill>
                  <a:schemeClr val="tx1"/>
                </a:solidFill>
                <a:latin typeface="+mn-ea"/>
                <a:ea typeface="+mn-ea"/>
              </a:rPr>
              <a:t>$ ln –s a b </a:t>
            </a:r>
          </a:p>
          <a:p>
            <a:pPr marL="400050" indent="0">
              <a:lnSpc>
                <a:spcPct val="145000"/>
              </a:lnSpc>
              <a:buClr>
                <a:srgbClr val="FF0000"/>
              </a:buClr>
              <a:buSzPct val="80000"/>
              <a:buNone/>
            </a:pPr>
            <a:r>
              <a:rPr lang="en-US" altLang="zh-CN" sz="2400" b="0" kern="0" dirty="0">
                <a:solidFill>
                  <a:schemeClr val="tx1"/>
                </a:solidFill>
                <a:latin typeface="+mn-ea"/>
              </a:rPr>
              <a:t>        </a:t>
            </a:r>
            <a:r>
              <a:rPr lang="zh-CN" altLang="en-US" sz="2400" b="0" kern="0" dirty="0">
                <a:solidFill>
                  <a:schemeClr val="tx1"/>
                </a:solidFill>
                <a:latin typeface="+mn-ea"/>
              </a:rPr>
              <a:t>为</a:t>
            </a:r>
            <a:r>
              <a:rPr lang="en-US" altLang="zh-CN" sz="2400" b="0" kern="0" dirty="0">
                <a:solidFill>
                  <a:schemeClr val="tx1"/>
                </a:solidFill>
                <a:latin typeface="+mn-ea"/>
              </a:rPr>
              <a:t>a</a:t>
            </a:r>
            <a:r>
              <a:rPr lang="zh-CN" altLang="en-US" sz="2400" b="0" kern="0" dirty="0">
                <a:solidFill>
                  <a:schemeClr val="tx1"/>
                </a:solidFill>
                <a:latin typeface="+mn-ea"/>
              </a:rPr>
              <a:t>创建一个符号链接</a:t>
            </a:r>
            <a:r>
              <a:rPr lang="en-US" altLang="zh-CN" sz="2400" b="0" kern="0" dirty="0">
                <a:solidFill>
                  <a:schemeClr val="tx1"/>
                </a:solidFill>
                <a:latin typeface="+mn-ea"/>
              </a:rPr>
              <a:t>b</a:t>
            </a:r>
          </a:p>
          <a:p>
            <a:pPr marL="400050" indent="0">
              <a:lnSpc>
                <a:spcPct val="145000"/>
              </a:lnSpc>
              <a:buClr>
                <a:srgbClr val="FF0000"/>
              </a:buClr>
              <a:buSzPct val="80000"/>
              <a:buNone/>
            </a:pPr>
            <a:r>
              <a:rPr lang="en-US" altLang="zh-CN" sz="2400" b="0" kern="0" dirty="0">
                <a:solidFill>
                  <a:schemeClr val="tx1"/>
                </a:solidFill>
                <a:latin typeface="+mn-ea"/>
              </a:rPr>
              <a:t>        </a:t>
            </a:r>
            <a:r>
              <a:rPr lang="en-US" altLang="zh-CN" sz="2400" b="0" kern="0" dirty="0" err="1">
                <a:solidFill>
                  <a:schemeClr val="tx1"/>
                </a:solidFill>
                <a:latin typeface="+mn-ea"/>
              </a:rPr>
              <a:t>rm</a:t>
            </a:r>
            <a:r>
              <a:rPr lang="en-US" altLang="zh-CN" sz="2400" b="0" kern="0" dirty="0">
                <a:solidFill>
                  <a:schemeClr val="tx1"/>
                </a:solidFill>
                <a:latin typeface="+mn-ea"/>
              </a:rPr>
              <a:t> b</a:t>
            </a:r>
            <a:r>
              <a:rPr lang="zh-CN" altLang="en-US" sz="2400" b="0" kern="0" dirty="0">
                <a:solidFill>
                  <a:schemeClr val="tx1"/>
                </a:solidFill>
                <a:latin typeface="+mn-ea"/>
              </a:rPr>
              <a:t>：</a:t>
            </a:r>
            <a:r>
              <a:rPr lang="en-US" altLang="zh-CN" sz="2400" b="0" kern="0" dirty="0">
                <a:solidFill>
                  <a:schemeClr val="tx1"/>
                </a:solidFill>
                <a:latin typeface="+mn-ea"/>
              </a:rPr>
              <a:t>a</a:t>
            </a:r>
            <a:r>
              <a:rPr lang="zh-CN" altLang="en-US" sz="2400" b="0" kern="0" dirty="0">
                <a:solidFill>
                  <a:schemeClr val="tx1"/>
                </a:solidFill>
                <a:latin typeface="+mn-ea"/>
              </a:rPr>
              <a:t>不受影响</a:t>
            </a:r>
          </a:p>
          <a:p>
            <a:pPr marL="400050" indent="0">
              <a:lnSpc>
                <a:spcPct val="145000"/>
              </a:lnSpc>
              <a:buClr>
                <a:srgbClr val="FF0000"/>
              </a:buClr>
              <a:buSzPct val="80000"/>
              <a:buNone/>
            </a:pPr>
            <a:r>
              <a:rPr lang="zh-CN" altLang="en-US" sz="2400" b="0" kern="0" dirty="0">
                <a:solidFill>
                  <a:schemeClr val="tx1"/>
                </a:solidFill>
                <a:latin typeface="+mn-ea"/>
              </a:rPr>
              <a:t>        </a:t>
            </a:r>
            <a:r>
              <a:rPr lang="en-US" altLang="zh-CN" sz="2400" b="0" kern="0" dirty="0" err="1">
                <a:solidFill>
                  <a:schemeClr val="tx1"/>
                </a:solidFill>
                <a:latin typeface="+mn-ea"/>
              </a:rPr>
              <a:t>rm</a:t>
            </a:r>
            <a:r>
              <a:rPr lang="en-US" altLang="zh-CN" sz="2400" b="0" kern="0" dirty="0">
                <a:solidFill>
                  <a:schemeClr val="tx1"/>
                </a:solidFill>
                <a:latin typeface="+mn-ea"/>
              </a:rPr>
              <a:t> a</a:t>
            </a:r>
            <a:r>
              <a:rPr lang="zh-CN" altLang="en-US" sz="2400" b="0" kern="0" dirty="0">
                <a:solidFill>
                  <a:schemeClr val="tx1"/>
                </a:solidFill>
                <a:latin typeface="+mn-ea"/>
              </a:rPr>
              <a:t>：</a:t>
            </a:r>
            <a:r>
              <a:rPr lang="en-US" altLang="zh-CN" sz="2400" b="0" kern="0" dirty="0">
                <a:solidFill>
                  <a:schemeClr val="tx1"/>
                </a:solidFill>
                <a:latin typeface="+mn-ea"/>
              </a:rPr>
              <a:t>a</a:t>
            </a:r>
            <a:r>
              <a:rPr lang="zh-CN" altLang="en-US" sz="2400" b="0" kern="0" dirty="0">
                <a:solidFill>
                  <a:schemeClr val="tx1"/>
                </a:solidFill>
                <a:latin typeface="+mn-ea"/>
              </a:rPr>
              <a:t>不存在，</a:t>
            </a:r>
            <a:r>
              <a:rPr lang="en-US" altLang="zh-CN" sz="2400" b="0" kern="0" dirty="0">
                <a:solidFill>
                  <a:schemeClr val="tx1"/>
                </a:solidFill>
                <a:latin typeface="+mn-ea"/>
              </a:rPr>
              <a:t>b</a:t>
            </a:r>
            <a:r>
              <a:rPr lang="zh-CN" altLang="en-US" sz="2400" b="0" kern="0" dirty="0">
                <a:solidFill>
                  <a:schemeClr val="tx1"/>
                </a:solidFill>
                <a:latin typeface="+mn-ea"/>
              </a:rPr>
              <a:t>能被控制但无法访问</a:t>
            </a: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缺点</a:t>
            </a:r>
          </a:p>
          <a:p>
            <a:pPr marL="1257300" lvl="1" indent="-457200">
              <a:lnSpc>
                <a:spcPct val="145000"/>
              </a:lnSpc>
              <a:buClr>
                <a:srgbClr val="FF0000"/>
              </a:buClr>
              <a:buSzPct val="80000"/>
              <a:buFont typeface="Wingdings" pitchFamily="2" charset="2"/>
              <a:buChar char="n"/>
            </a:pPr>
            <a:r>
              <a:rPr lang="zh-CN" altLang="en-US" sz="2000" b="0" kern="0" dirty="0">
                <a:solidFill>
                  <a:schemeClr val="tx1"/>
                </a:solidFill>
                <a:latin typeface="+mn-ea"/>
                <a:ea typeface="+mn-ea"/>
              </a:rPr>
              <a:t>空间和时间开销更大</a:t>
            </a:r>
          </a:p>
          <a:p>
            <a:pPr marL="857250" indent="-457200">
              <a:lnSpc>
                <a:spcPct val="145000"/>
              </a:lnSpc>
              <a:buClr>
                <a:srgbClr val="FF0000"/>
              </a:buClr>
              <a:buSzPct val="80000"/>
              <a:buFont typeface="Wingdings" pitchFamily="2" charset="2"/>
              <a:buChar char="n"/>
            </a:pPr>
            <a:endParaRPr lang="zh-CN" altLang="en-US" sz="2400" b="0" kern="0" dirty="0">
              <a:solidFill>
                <a:schemeClr val="tx1"/>
              </a:solidFill>
              <a:latin typeface="+mn-ea"/>
            </a:endParaRPr>
          </a:p>
          <a:p>
            <a:pPr marL="857250" indent="-457200">
              <a:lnSpc>
                <a:spcPct val="145000"/>
              </a:lnSpc>
              <a:buClr>
                <a:srgbClr val="FF0000"/>
              </a:buClr>
              <a:buSzPct val="80000"/>
              <a:buFont typeface="Wingdings" pitchFamily="2" charset="2"/>
              <a:buChar char="n"/>
            </a:pPr>
            <a:endParaRPr lang="en-US" altLang="zh-CN" sz="2400" b="0" kern="0" dirty="0">
              <a:solidFill>
                <a:schemeClr val="tx1"/>
              </a:solidFill>
              <a:latin typeface="+mn-ea"/>
            </a:endParaRPr>
          </a:p>
          <a:p>
            <a:pPr marL="857250" indent="-457200">
              <a:lnSpc>
                <a:spcPct val="145000"/>
              </a:lnSpc>
              <a:buClr>
                <a:srgbClr val="FF0000"/>
              </a:buClr>
              <a:buSzPct val="80000"/>
              <a:buFont typeface="Wingdings" pitchFamily="2" charset="2"/>
              <a:buChar char="n"/>
            </a:pPr>
            <a:endParaRPr lang="en-US" altLang="zh-CN" sz="2400" b="0" kern="0" dirty="0">
              <a:solidFill>
                <a:schemeClr val="tx1"/>
              </a:solidFill>
              <a:latin typeface="+mn-ea"/>
            </a:endParaRPr>
          </a:p>
          <a:p>
            <a:pPr marL="857250" indent="-457200">
              <a:lnSpc>
                <a:spcPct val="145000"/>
              </a:lnSpc>
              <a:buClr>
                <a:srgbClr val="FF0000"/>
              </a:buClr>
              <a:buSzPct val="80000"/>
              <a:buFont typeface="Wingdings" pitchFamily="2" charset="2"/>
              <a:buChar char="n"/>
            </a:pPr>
            <a:endParaRPr lang="zh-CN" altLang="en-US" sz="2400" b="0" kern="0" dirty="0">
              <a:solidFill>
                <a:schemeClr val="tx1"/>
              </a:solidFill>
              <a:latin typeface="+mn-ea"/>
            </a:endParaRPr>
          </a:p>
        </p:txBody>
      </p:sp>
    </p:spTree>
    <p:extLst>
      <p:ext uri="{BB962C8B-B14F-4D97-AF65-F5344CB8AC3E}">
        <p14:creationId xmlns:p14="http://schemas.microsoft.com/office/powerpoint/2010/main" val="335095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5.4 </a:t>
            </a:r>
            <a:r>
              <a:rPr lang="zh-CN" altLang="en-US" dirty="0"/>
              <a:t>文件共享</a:t>
            </a:r>
          </a:p>
        </p:txBody>
      </p:sp>
      <p:sp>
        <p:nvSpPr>
          <p:cNvPr id="7" name="Content Placeholder 2"/>
          <p:cNvSpPr txBox="1">
            <a:spLocks/>
          </p:cNvSpPr>
          <p:nvPr/>
        </p:nvSpPr>
        <p:spPr bwMode="auto">
          <a:xfrm>
            <a:off x="0" y="692696"/>
            <a:ext cx="9144000" cy="578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dirty="0">
                <a:latin typeface="+mn-ea"/>
              </a:rPr>
              <a:t>硬连接与软链接的对比</a:t>
            </a:r>
            <a:endParaRPr lang="en-US" altLang="zh-CN" sz="2800" kern="0" dirty="0">
              <a:latin typeface="+mn-ea"/>
            </a:endParaRPr>
          </a:p>
        </p:txBody>
      </p:sp>
      <p:sp>
        <p:nvSpPr>
          <p:cNvPr id="4" name="Content Placeholder 2">
            <a:extLst>
              <a:ext uri="{FF2B5EF4-FFF2-40B4-BE49-F238E27FC236}">
                <a16:creationId xmlns:a16="http://schemas.microsoft.com/office/drawing/2014/main" id="{D85DF757-ACFF-6F40-83C5-AC069AFA7B97}"/>
              </a:ext>
            </a:extLst>
          </p:cNvPr>
          <p:cNvSpPr txBox="1">
            <a:spLocks/>
          </p:cNvSpPr>
          <p:nvPr/>
        </p:nvSpPr>
        <p:spPr bwMode="auto">
          <a:xfrm>
            <a:off x="4716016" y="1844824"/>
            <a:ext cx="4320480" cy="4534493"/>
          </a:xfrm>
          <a:prstGeom prst="rect">
            <a:avLst/>
          </a:prstGeom>
          <a:solidFill>
            <a:schemeClr val="accent2">
              <a:lumMod val="40000"/>
              <a:lumOff val="60000"/>
            </a:schemeClr>
          </a:solidFill>
          <a:ln w="9525">
            <a:solidFill>
              <a:schemeClr val="tx1"/>
            </a:solidFill>
            <a:miter lim="800000"/>
            <a:headEnd/>
            <a:tailEnd/>
          </a:ln>
          <a:effectLst/>
        </p:spPr>
        <p:txBody>
          <a:bodyPr vert="horz" wrap="square" lIns="91440" tIns="45720" rIns="91440" bIns="45720" numCol="1" anchor="t" anchorCtr="0" compatLnSpc="1">
            <a:prstTxWarp prst="textNoShape">
              <a:avLst/>
            </a:prstTxWarp>
            <a:normAutofit fontScale="92500"/>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访问速度相对慢，但适用范围和灵活性更大。</a:t>
            </a: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允许目录链接，允许运行在不同的文件系统间进行链接，这些文件系统可以在相同或不同的计算机上。</a:t>
            </a:r>
          </a:p>
          <a:p>
            <a:pPr marL="857250" indent="-457200">
              <a:lnSpc>
                <a:spcPct val="145000"/>
              </a:lnSpc>
              <a:buClr>
                <a:srgbClr val="FF0000"/>
              </a:buClr>
              <a:buSzPct val="80000"/>
              <a:buFont typeface="Wingdings" pitchFamily="2" charset="2"/>
              <a:buChar char="n"/>
            </a:pPr>
            <a:r>
              <a:rPr lang="zh-CN" altLang="en-US" sz="2400" b="0" kern="0" dirty="0">
                <a:solidFill>
                  <a:schemeClr val="tx1"/>
                </a:solidFill>
                <a:latin typeface="+mn-ea"/>
              </a:rPr>
              <a:t>被链接文件的删除和符号链接的删除是相互独立的</a:t>
            </a:r>
            <a:endParaRPr lang="en-US" altLang="zh-CN" sz="2400" b="0" kern="0" dirty="0">
              <a:solidFill>
                <a:schemeClr val="tx1"/>
              </a:solidFill>
              <a:latin typeface="+mn-ea"/>
            </a:endParaRPr>
          </a:p>
          <a:p>
            <a:pPr marL="857250" indent="-457200">
              <a:lnSpc>
                <a:spcPct val="145000"/>
              </a:lnSpc>
              <a:buClr>
                <a:srgbClr val="FF0000"/>
              </a:buClr>
              <a:buSzPct val="80000"/>
              <a:buFont typeface="Wingdings" pitchFamily="2" charset="2"/>
              <a:buChar char="n"/>
            </a:pPr>
            <a:endParaRPr lang="en-US" altLang="zh-CN" sz="2400" b="0" kern="0" dirty="0">
              <a:solidFill>
                <a:schemeClr val="tx1"/>
              </a:solidFill>
              <a:latin typeface="+mn-ea"/>
            </a:endParaRPr>
          </a:p>
          <a:p>
            <a:pPr marL="857250" indent="-457200">
              <a:lnSpc>
                <a:spcPct val="145000"/>
              </a:lnSpc>
              <a:buClr>
                <a:srgbClr val="FF0000"/>
              </a:buClr>
              <a:buSzPct val="80000"/>
              <a:buFont typeface="Wingdings" pitchFamily="2" charset="2"/>
              <a:buChar char="n"/>
            </a:pPr>
            <a:endParaRPr lang="zh-CN" altLang="en-US" sz="2400" b="0" kern="0" dirty="0">
              <a:solidFill>
                <a:schemeClr val="tx1"/>
              </a:solidFill>
              <a:latin typeface="+mn-ea"/>
            </a:endParaRPr>
          </a:p>
        </p:txBody>
      </p:sp>
      <p:sp>
        <p:nvSpPr>
          <p:cNvPr id="5" name="Content Placeholder 2">
            <a:extLst>
              <a:ext uri="{FF2B5EF4-FFF2-40B4-BE49-F238E27FC236}">
                <a16:creationId xmlns:a16="http://schemas.microsoft.com/office/drawing/2014/main" id="{1DBBA41F-A868-A84B-9D9F-F667904EDADB}"/>
              </a:ext>
            </a:extLst>
          </p:cNvPr>
          <p:cNvSpPr txBox="1">
            <a:spLocks/>
          </p:cNvSpPr>
          <p:nvPr/>
        </p:nvSpPr>
        <p:spPr bwMode="auto">
          <a:xfrm>
            <a:off x="72008" y="1844824"/>
            <a:ext cx="4347592" cy="4534493"/>
          </a:xfrm>
          <a:prstGeom prst="rect">
            <a:avLst/>
          </a:prstGeom>
          <a:solidFill>
            <a:schemeClr val="accent2">
              <a:lumMod val="40000"/>
              <a:lumOff val="60000"/>
            </a:schemeClr>
          </a:solidFill>
          <a:ln w="9525">
            <a:solidFill>
              <a:schemeClr val="tx1"/>
            </a:solid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857250" indent="-457200">
              <a:lnSpc>
                <a:spcPct val="145000"/>
              </a:lnSpc>
              <a:buClr>
                <a:srgbClr val="FF0000"/>
              </a:buClr>
              <a:buSzPct val="80000"/>
              <a:buFont typeface="Wingdings" pitchFamily="2" charset="2"/>
              <a:buChar char="n"/>
            </a:pPr>
            <a:r>
              <a:rPr lang="zh-CN" altLang="en-US" sz="2200" b="0" kern="0" dirty="0">
                <a:solidFill>
                  <a:schemeClr val="tx1"/>
                </a:solidFill>
                <a:latin typeface="+mn-ea"/>
              </a:rPr>
              <a:t>只允许文件链接，不允许目录链接；</a:t>
            </a:r>
          </a:p>
          <a:p>
            <a:pPr marL="857250" indent="-457200">
              <a:lnSpc>
                <a:spcPct val="145000"/>
              </a:lnSpc>
              <a:buClr>
                <a:srgbClr val="FF0000"/>
              </a:buClr>
              <a:buSzPct val="80000"/>
              <a:buFont typeface="Wingdings" pitchFamily="2" charset="2"/>
              <a:buChar char="n"/>
            </a:pPr>
            <a:r>
              <a:rPr lang="zh-CN" altLang="en-US" sz="2200" b="0" kern="0" dirty="0">
                <a:solidFill>
                  <a:schemeClr val="tx1"/>
                </a:solidFill>
                <a:latin typeface="+mn-ea"/>
              </a:rPr>
              <a:t>只允许在同一个文件系统范围内进行，不允许跨文件系统。</a:t>
            </a:r>
          </a:p>
          <a:p>
            <a:pPr marL="857250" indent="-457200">
              <a:lnSpc>
                <a:spcPct val="145000"/>
              </a:lnSpc>
              <a:buClr>
                <a:srgbClr val="FF0000"/>
              </a:buClr>
              <a:buSzPct val="80000"/>
              <a:buFont typeface="Wingdings" pitchFamily="2" charset="2"/>
              <a:buChar char="n"/>
            </a:pPr>
            <a:r>
              <a:rPr lang="zh-CN" altLang="en-US" sz="2200" b="0" kern="0" dirty="0">
                <a:solidFill>
                  <a:schemeClr val="tx1"/>
                </a:solidFill>
                <a:latin typeface="+mn-ea"/>
              </a:rPr>
              <a:t>删除文件时，如果还有其它链接链至该文件，则该文件不能被删除。</a:t>
            </a:r>
            <a:endParaRPr lang="en-US" altLang="zh-CN" sz="2200" b="0" kern="0" dirty="0">
              <a:solidFill>
                <a:schemeClr val="tx1"/>
              </a:solidFill>
              <a:latin typeface="+mn-ea"/>
            </a:endParaRPr>
          </a:p>
          <a:p>
            <a:pPr marL="857250" indent="-457200">
              <a:lnSpc>
                <a:spcPct val="145000"/>
              </a:lnSpc>
              <a:buClr>
                <a:srgbClr val="FF0000"/>
              </a:buClr>
              <a:buSzPct val="80000"/>
              <a:buFont typeface="Wingdings" pitchFamily="2" charset="2"/>
              <a:buChar char="n"/>
            </a:pPr>
            <a:endParaRPr lang="zh-CN" altLang="en-US" sz="2400" b="0" kern="0" dirty="0">
              <a:solidFill>
                <a:schemeClr val="tx1"/>
              </a:solidFill>
              <a:latin typeface="+mn-ea"/>
            </a:endParaRPr>
          </a:p>
        </p:txBody>
      </p:sp>
      <p:sp>
        <p:nvSpPr>
          <p:cNvPr id="2" name="文本框 1">
            <a:extLst>
              <a:ext uri="{FF2B5EF4-FFF2-40B4-BE49-F238E27FC236}">
                <a16:creationId xmlns:a16="http://schemas.microsoft.com/office/drawing/2014/main" id="{00E2337E-C334-1B49-9A8E-D43E6515211E}"/>
              </a:ext>
            </a:extLst>
          </p:cNvPr>
          <p:cNvSpPr txBox="1"/>
          <p:nvPr/>
        </p:nvSpPr>
        <p:spPr>
          <a:xfrm>
            <a:off x="4716016" y="1475492"/>
            <a:ext cx="4347592" cy="461665"/>
          </a:xfrm>
          <a:prstGeom prst="rect">
            <a:avLst/>
          </a:prstGeom>
          <a:solidFill>
            <a:schemeClr val="accent2"/>
          </a:solidFill>
          <a:ln>
            <a:solidFill>
              <a:schemeClr val="tx1"/>
            </a:solidFill>
          </a:ln>
        </p:spPr>
        <p:txBody>
          <a:bodyPr wrap="square" rtlCol="0">
            <a:spAutoFit/>
          </a:bodyPr>
          <a:lstStyle/>
          <a:p>
            <a:pPr algn="ctr"/>
            <a:r>
              <a:rPr kumimoji="1" lang="zh-CN" altLang="en-US" sz="2400" dirty="0">
                <a:latin typeface="+mn-ea"/>
                <a:ea typeface="+mn-ea"/>
              </a:rPr>
              <a:t>软链接</a:t>
            </a:r>
          </a:p>
        </p:txBody>
      </p:sp>
      <p:sp>
        <p:nvSpPr>
          <p:cNvPr id="8" name="文本框 7">
            <a:extLst>
              <a:ext uri="{FF2B5EF4-FFF2-40B4-BE49-F238E27FC236}">
                <a16:creationId xmlns:a16="http://schemas.microsoft.com/office/drawing/2014/main" id="{91BE7675-E2A5-484F-B0FF-D142F430D9D5}"/>
              </a:ext>
            </a:extLst>
          </p:cNvPr>
          <p:cNvSpPr txBox="1"/>
          <p:nvPr/>
        </p:nvSpPr>
        <p:spPr>
          <a:xfrm>
            <a:off x="72008" y="1484784"/>
            <a:ext cx="4347592" cy="461665"/>
          </a:xfrm>
          <a:prstGeom prst="rect">
            <a:avLst/>
          </a:prstGeom>
          <a:solidFill>
            <a:schemeClr val="accent2"/>
          </a:solidFill>
          <a:ln>
            <a:solidFill>
              <a:schemeClr val="tx1"/>
            </a:solidFill>
          </a:ln>
        </p:spPr>
        <p:txBody>
          <a:bodyPr wrap="square" rtlCol="0">
            <a:spAutoFit/>
          </a:bodyPr>
          <a:lstStyle/>
          <a:p>
            <a:pPr algn="ctr"/>
            <a:r>
              <a:rPr kumimoji="1" lang="zh-CN" altLang="en-US" sz="2400" dirty="0">
                <a:latin typeface="+mn-ea"/>
                <a:ea typeface="+mn-ea"/>
              </a:rPr>
              <a:t>硬链接</a:t>
            </a:r>
          </a:p>
        </p:txBody>
      </p:sp>
    </p:spTree>
    <p:extLst>
      <p:ext uri="{BB962C8B-B14F-4D97-AF65-F5344CB8AC3E}">
        <p14:creationId xmlns:p14="http://schemas.microsoft.com/office/powerpoint/2010/main" val="1837426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5.5 </a:t>
            </a:r>
            <a:r>
              <a:rPr lang="zh-CN" altLang="en-US" dirty="0"/>
              <a:t>记录组块</a:t>
            </a:r>
            <a:endParaRPr lang="en-NZ" dirty="0"/>
          </a:p>
        </p:txBody>
      </p:sp>
      <p:sp>
        <p:nvSpPr>
          <p:cNvPr id="3" name="Content Placeholder 2"/>
          <p:cNvSpPr>
            <a:spLocks noGrp="1"/>
          </p:cNvSpPr>
          <p:nvPr>
            <p:ph sz="half" idx="1"/>
          </p:nvPr>
        </p:nvSpPr>
        <p:spPr>
          <a:xfrm>
            <a:off x="287790" y="4807239"/>
            <a:ext cx="4191000" cy="1510739"/>
          </a:xfrm>
          <a:solidFill>
            <a:schemeClr val="accent2">
              <a:lumMod val="40000"/>
              <a:lumOff val="60000"/>
            </a:schemeClr>
          </a:solidFill>
          <a:ln>
            <a:solidFill>
              <a:schemeClr val="tx1"/>
            </a:solidFill>
          </a:ln>
        </p:spPr>
        <p:txBody>
          <a:bodyPr>
            <a:normAutofit/>
          </a:bodyPr>
          <a:lstStyle/>
          <a:p>
            <a:pPr marL="406400" lvl="1" indent="-342900">
              <a:lnSpc>
                <a:spcPct val="125000"/>
              </a:lnSpc>
              <a:buSzPct val="125000"/>
              <a:buFont typeface="+mj-lt"/>
              <a:buAutoNum type="arabicParenR" startAt="2"/>
            </a:pPr>
            <a:r>
              <a:rPr lang="zh-CN" altLang="en-US" b="1" dirty="0">
                <a:latin typeface="+mn-lt"/>
                <a:ea typeface="+mn-ea"/>
              </a:rPr>
              <a:t>变长跨越式组块（</a:t>
            </a:r>
            <a:r>
              <a:rPr lang="en-NZ" b="1" dirty="0">
                <a:latin typeface="+mn-lt"/>
                <a:ea typeface="+mn-ea"/>
              </a:rPr>
              <a:t>Variable-Length Spanned Blocking</a:t>
            </a:r>
            <a:r>
              <a:rPr lang="zh-CN" altLang="en-US" b="1" dirty="0">
                <a:latin typeface="+mn-lt"/>
                <a:ea typeface="+mn-ea"/>
              </a:rPr>
              <a:t>）</a:t>
            </a:r>
            <a:r>
              <a:rPr lang="en-NZ" b="1" dirty="0">
                <a:latin typeface="+mn-lt"/>
                <a:ea typeface="+mn-ea"/>
              </a:rPr>
              <a:t> </a:t>
            </a:r>
          </a:p>
          <a:p>
            <a:pPr marL="463550" lvl="2" indent="0">
              <a:lnSpc>
                <a:spcPct val="125000"/>
              </a:lnSpc>
              <a:buSzPct val="125000"/>
              <a:buNone/>
            </a:pPr>
            <a:r>
              <a:rPr lang="en-NZ" b="1" dirty="0">
                <a:latin typeface="+mn-lt"/>
                <a:ea typeface="+mn-ea"/>
              </a:rPr>
              <a:t>– </a:t>
            </a:r>
            <a:r>
              <a:rPr lang="zh-CN" altLang="en-US" dirty="0">
                <a:latin typeface="+mn-lt"/>
                <a:ea typeface="+mn-ea"/>
              </a:rPr>
              <a:t>使用变长的记录，并紧缩到块中，使得块中不存在未使用的空间</a:t>
            </a:r>
            <a:r>
              <a:rPr lang="en-NZ" dirty="0">
                <a:latin typeface="+mn-lt"/>
                <a:ea typeface="+mn-ea"/>
              </a:rPr>
              <a:t> </a:t>
            </a:r>
          </a:p>
        </p:txBody>
      </p:sp>
      <p:sp>
        <p:nvSpPr>
          <p:cNvPr id="4" name="Content Placeholder 3"/>
          <p:cNvSpPr>
            <a:spLocks noGrp="1"/>
          </p:cNvSpPr>
          <p:nvPr>
            <p:ph sz="half" idx="13"/>
          </p:nvPr>
        </p:nvSpPr>
        <p:spPr>
          <a:xfrm>
            <a:off x="4860032" y="2422983"/>
            <a:ext cx="4038600" cy="2021634"/>
          </a:xfrm>
          <a:solidFill>
            <a:schemeClr val="accent2">
              <a:lumMod val="40000"/>
              <a:lumOff val="60000"/>
            </a:schemeClr>
          </a:solidFill>
          <a:ln>
            <a:solidFill>
              <a:schemeClr val="tx1"/>
            </a:solidFill>
          </a:ln>
        </p:spPr>
        <p:txBody>
          <a:bodyPr>
            <a:normAutofit/>
          </a:bodyPr>
          <a:lstStyle/>
          <a:p>
            <a:pPr marL="342900" lvl="1" indent="-342900">
              <a:lnSpc>
                <a:spcPct val="135000"/>
              </a:lnSpc>
              <a:spcBef>
                <a:spcPts val="1800"/>
              </a:spcBef>
              <a:buSzPct val="125000"/>
              <a:buFont typeface="+mj-lt"/>
              <a:buAutoNum type="arabicParenR" startAt="3"/>
            </a:pPr>
            <a:r>
              <a:rPr lang="zh-CN" altLang="en-US" b="1" dirty="0">
                <a:latin typeface="+mn-lt"/>
                <a:ea typeface="+mn-ea"/>
              </a:rPr>
              <a:t>变长非跨越式组块（</a:t>
            </a:r>
            <a:r>
              <a:rPr lang="en-NZ" b="1" dirty="0">
                <a:latin typeface="+mn-lt"/>
                <a:ea typeface="+mn-ea"/>
              </a:rPr>
              <a:t>Variable-Length </a:t>
            </a:r>
            <a:r>
              <a:rPr lang="en-NZ" b="1" dirty="0" err="1">
                <a:latin typeface="+mn-lt"/>
                <a:ea typeface="+mn-ea"/>
              </a:rPr>
              <a:t>Unspanned</a:t>
            </a:r>
            <a:r>
              <a:rPr lang="en-NZ" b="1" dirty="0">
                <a:latin typeface="+mn-lt"/>
                <a:ea typeface="+mn-ea"/>
              </a:rPr>
              <a:t> Blocking</a:t>
            </a:r>
            <a:r>
              <a:rPr lang="zh-CN" altLang="en-US" b="1" dirty="0">
                <a:latin typeface="+mn-lt"/>
                <a:ea typeface="+mn-ea"/>
              </a:rPr>
              <a:t>）</a:t>
            </a:r>
            <a:r>
              <a:rPr lang="en-NZ" b="1" dirty="0">
                <a:latin typeface="+mn-lt"/>
                <a:ea typeface="+mn-ea"/>
              </a:rPr>
              <a:t> </a:t>
            </a:r>
            <a:r>
              <a:rPr lang="en-NZ" dirty="0">
                <a:latin typeface="+mn-lt"/>
                <a:ea typeface="+mn-ea"/>
              </a:rPr>
              <a:t>– </a:t>
            </a:r>
            <a:r>
              <a:rPr lang="zh-CN" altLang="en-US" dirty="0">
                <a:latin typeface="+mn-lt"/>
                <a:ea typeface="+mn-ea"/>
              </a:rPr>
              <a:t>使用变长记录，但并不采用跨越式方式，存在内部碎片。</a:t>
            </a:r>
            <a:endParaRPr lang="en-NZ" b="1" dirty="0">
              <a:latin typeface="+mn-lt"/>
              <a:ea typeface="+mn-ea"/>
            </a:endParaRPr>
          </a:p>
          <a:p>
            <a:endParaRPr lang="en-US" dirty="0"/>
          </a:p>
        </p:txBody>
      </p:sp>
      <p:sp>
        <p:nvSpPr>
          <p:cNvPr id="5" name="Content Placeholder 4"/>
          <p:cNvSpPr>
            <a:spLocks noGrp="1"/>
          </p:cNvSpPr>
          <p:nvPr>
            <p:ph sz="half" idx="14"/>
          </p:nvPr>
        </p:nvSpPr>
        <p:spPr>
          <a:xfrm>
            <a:off x="125369" y="869403"/>
            <a:ext cx="8424936" cy="1190958"/>
          </a:xfrm>
        </p:spPr>
        <p:txBody>
          <a:bodyPr>
            <a:normAutofit lnSpcReduction="10000"/>
          </a:bodyPr>
          <a:lstStyle/>
          <a:p>
            <a:r>
              <a:rPr lang="zh-CN" altLang="en-US" sz="2200" dirty="0"/>
              <a:t>块是与辅存进行</a:t>
            </a:r>
            <a:r>
              <a:rPr lang="en-US" altLang="zh-CN" sz="2200" dirty="0"/>
              <a:t>I/O</a:t>
            </a:r>
            <a:r>
              <a:rPr lang="zh-CN" altLang="en-US" sz="2200" dirty="0"/>
              <a:t>操作的基本单位</a:t>
            </a:r>
            <a:endParaRPr lang="en-NZ" altLang="zh-CN" sz="2200" dirty="0"/>
          </a:p>
          <a:p>
            <a:pPr lvl="1"/>
            <a:r>
              <a:rPr lang="zh-CN" altLang="en-US" sz="2200" dirty="0">
                <a:latin typeface="+mn-lt"/>
                <a:ea typeface="+mn-ea"/>
              </a:rPr>
              <a:t>为执行</a:t>
            </a:r>
            <a:r>
              <a:rPr lang="en-US" altLang="zh-CN" sz="2200" dirty="0">
                <a:latin typeface="+mn-lt"/>
                <a:ea typeface="+mn-ea"/>
              </a:rPr>
              <a:t>I/O</a:t>
            </a:r>
            <a:r>
              <a:rPr lang="zh-CN" altLang="en-US" sz="2200" dirty="0">
                <a:latin typeface="+mn-lt"/>
                <a:ea typeface="+mn-ea"/>
              </a:rPr>
              <a:t>，记录必须组织成块</a:t>
            </a:r>
            <a:endParaRPr lang="en-NZ" sz="2200" dirty="0">
              <a:latin typeface="+mn-lt"/>
              <a:ea typeface="+mn-ea"/>
            </a:endParaRPr>
          </a:p>
          <a:p>
            <a:pPr>
              <a:buSzPct val="125000"/>
            </a:pPr>
            <a:r>
              <a:rPr lang="zh-CN" altLang="en-US" sz="2200" dirty="0"/>
              <a:t>对于给定的块大小，有三种组块方法</a:t>
            </a:r>
            <a:r>
              <a:rPr lang="en-NZ" sz="2200" dirty="0"/>
              <a:t>:</a:t>
            </a:r>
          </a:p>
          <a:p>
            <a:endParaRPr lang="en-US" sz="2200" dirty="0"/>
          </a:p>
        </p:txBody>
      </p:sp>
      <p:sp>
        <p:nvSpPr>
          <p:cNvPr id="6" name="Content Placeholder 5"/>
          <p:cNvSpPr>
            <a:spLocks noGrp="1"/>
          </p:cNvSpPr>
          <p:nvPr>
            <p:ph sz="half" idx="15"/>
          </p:nvPr>
        </p:nvSpPr>
        <p:spPr>
          <a:xfrm>
            <a:off x="287790" y="2422983"/>
            <a:ext cx="4191000" cy="2021634"/>
          </a:xfrm>
          <a:solidFill>
            <a:schemeClr val="accent2">
              <a:lumMod val="40000"/>
              <a:lumOff val="60000"/>
            </a:schemeClr>
          </a:solidFill>
          <a:ln>
            <a:solidFill>
              <a:schemeClr val="tx1"/>
            </a:solidFill>
          </a:ln>
        </p:spPr>
        <p:txBody>
          <a:bodyPr>
            <a:normAutofit fontScale="92500"/>
          </a:bodyPr>
          <a:lstStyle/>
          <a:p>
            <a:pPr marL="342900" lvl="1" indent="-342900">
              <a:lnSpc>
                <a:spcPct val="125000"/>
              </a:lnSpc>
              <a:spcBef>
                <a:spcPts val="1800"/>
              </a:spcBef>
              <a:buSzPct val="125000"/>
              <a:buFont typeface="+mj-lt"/>
              <a:buAutoNum type="arabicParenR"/>
            </a:pPr>
            <a:r>
              <a:rPr lang="zh-CN" altLang="en-US" sz="1900" b="1" dirty="0">
                <a:latin typeface="+mn-lt"/>
                <a:ea typeface="+mn-ea"/>
              </a:rPr>
              <a:t>定长组块</a:t>
            </a:r>
            <a:r>
              <a:rPr lang="zh-CN" altLang="en-US" b="1" dirty="0">
                <a:latin typeface="+mn-lt"/>
                <a:ea typeface="+mn-ea"/>
              </a:rPr>
              <a:t>（</a:t>
            </a:r>
            <a:r>
              <a:rPr lang="en-NZ" b="1" dirty="0">
                <a:latin typeface="+mn-lt"/>
                <a:ea typeface="+mn-ea"/>
              </a:rPr>
              <a:t>Fixed-Length Blocking </a:t>
            </a:r>
            <a:r>
              <a:rPr lang="zh-CN" altLang="en-US" b="1" dirty="0">
                <a:latin typeface="+mn-lt"/>
                <a:ea typeface="+mn-ea"/>
              </a:rPr>
              <a:t>）</a:t>
            </a:r>
            <a:endParaRPr lang="en-US" altLang="zh-CN" b="1" dirty="0">
              <a:latin typeface="+mn-lt"/>
              <a:ea typeface="+mn-ea"/>
            </a:endParaRPr>
          </a:p>
          <a:p>
            <a:pPr marL="400050" lvl="2" indent="0">
              <a:lnSpc>
                <a:spcPct val="125000"/>
              </a:lnSpc>
              <a:spcBef>
                <a:spcPts val="600"/>
              </a:spcBef>
              <a:buSzPct val="125000"/>
              <a:buNone/>
            </a:pPr>
            <a:r>
              <a:rPr lang="en-NZ" sz="1900" dirty="0">
                <a:latin typeface="+mn-ea"/>
                <a:ea typeface="+mn-ea"/>
              </a:rPr>
              <a:t>– </a:t>
            </a:r>
            <a:r>
              <a:rPr lang="zh-CN" altLang="en-US" sz="1900" dirty="0">
                <a:latin typeface="+mn-ea"/>
                <a:ea typeface="+mn-ea"/>
              </a:rPr>
              <a:t>使用定长的记录，且若干完整的记录保存在一个块中。</a:t>
            </a:r>
            <a:endParaRPr lang="en-US" altLang="zh-CN" sz="1900" dirty="0">
              <a:latin typeface="+mn-ea"/>
              <a:ea typeface="+mn-ea"/>
            </a:endParaRPr>
          </a:p>
          <a:p>
            <a:pPr marL="400050" lvl="2" indent="0">
              <a:lnSpc>
                <a:spcPct val="125000"/>
              </a:lnSpc>
              <a:spcBef>
                <a:spcPts val="600"/>
              </a:spcBef>
              <a:buSzPct val="125000"/>
              <a:buNone/>
            </a:pPr>
            <a:r>
              <a:rPr lang="zh-CN" altLang="en-US" sz="1900" b="1" i="1" dirty="0">
                <a:latin typeface="+mn-ea"/>
                <a:ea typeface="+mn-ea"/>
              </a:rPr>
              <a:t>内部碎片</a:t>
            </a:r>
            <a:r>
              <a:rPr lang="en-NZ" sz="1900" b="1" i="1" dirty="0">
                <a:latin typeface="+mn-ea"/>
                <a:ea typeface="+mn-ea"/>
              </a:rPr>
              <a:t> </a:t>
            </a:r>
            <a:r>
              <a:rPr lang="en-NZ" sz="1900" dirty="0">
                <a:latin typeface="+mn-ea"/>
                <a:ea typeface="+mn-ea"/>
              </a:rPr>
              <a:t>– </a:t>
            </a:r>
            <a:r>
              <a:rPr lang="zh-CN" altLang="en-US" sz="1900" dirty="0">
                <a:latin typeface="+mn-ea"/>
                <a:ea typeface="+mn-ea"/>
              </a:rPr>
              <a:t>每个块的末尾可能存在的未使用的空间</a:t>
            </a:r>
            <a:endParaRPr lang="en-NZ" sz="1900" b="1" i="1" dirty="0">
              <a:latin typeface="+mn-ea"/>
              <a:ea typeface="+mn-ea"/>
            </a:endParaRPr>
          </a:p>
        </p:txBody>
      </p:sp>
      <p:pic>
        <p:nvPicPr>
          <p:cNvPr id="7" name="Picture 6"/>
          <p:cNvPicPr>
            <a:picLocks noChangeAspect="1"/>
          </p:cNvPicPr>
          <p:nvPr/>
        </p:nvPicPr>
        <p:blipFill>
          <a:blip r:embed="rId3"/>
          <a:stretch>
            <a:fillRect/>
          </a:stretch>
        </p:blipFill>
        <p:spPr>
          <a:xfrm>
            <a:off x="6777643" y="4941167"/>
            <a:ext cx="1384300" cy="981000"/>
          </a:xfrm>
          <a:prstGeom prst="rect">
            <a:avLst/>
          </a:prstGeom>
        </p:spPr>
      </p:pic>
    </p:spTree>
    <p:extLst>
      <p:ext uri="{BB962C8B-B14F-4D97-AF65-F5344CB8AC3E}">
        <p14:creationId xmlns:p14="http://schemas.microsoft.com/office/powerpoint/2010/main" val="245963802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a:t>5.5 </a:t>
            </a:r>
            <a:r>
              <a:rPr lang="zh-CN" altLang="en-US" kern="0"/>
              <a:t>记录组块</a:t>
            </a:r>
            <a:endParaRPr lang="en-NZ" kern="0" dirty="0"/>
          </a:p>
        </p:txBody>
      </p:sp>
      <p:sp>
        <p:nvSpPr>
          <p:cNvPr id="2" name="TextBox 1"/>
          <p:cNvSpPr txBox="1"/>
          <p:nvPr/>
        </p:nvSpPr>
        <p:spPr>
          <a:xfrm>
            <a:off x="10980712" y="2996952"/>
            <a:ext cx="184731" cy="369332"/>
          </a:xfrm>
          <a:prstGeom prst="rect">
            <a:avLst/>
          </a:prstGeom>
          <a:noFill/>
        </p:spPr>
        <p:txBody>
          <a:bodyPr wrap="none" rtlCol="0">
            <a:spAutoFit/>
          </a:bodyPr>
          <a:lstStyle/>
          <a:p>
            <a:endParaRPr lang="zh-CN" altLang="en-US" dirty="0"/>
          </a:p>
        </p:txBody>
      </p:sp>
      <p:pic>
        <p:nvPicPr>
          <p:cNvPr id="3553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4771" y="2581863"/>
            <a:ext cx="1885950"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53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1324" y="3436946"/>
            <a:ext cx="1857375"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6346251" y="2595309"/>
            <a:ext cx="504056" cy="250791"/>
          </a:xfrm>
          <a:prstGeom prst="rect">
            <a:avLst/>
          </a:prstGeom>
          <a:solidFill>
            <a:schemeClr val="bg1"/>
          </a:solidFill>
        </p:spPr>
        <p:txBody>
          <a:bodyPr wrap="square" lIns="0" tIns="0" rIns="0" bIns="0" rtlCol="0">
            <a:noAutofit/>
          </a:bodyPr>
          <a:lstStyle/>
          <a:p>
            <a:r>
              <a:rPr lang="zh-CN" altLang="en-US" sz="1400" dirty="0">
                <a:latin typeface="+mn-ea"/>
                <a:ea typeface="+mn-ea"/>
              </a:rPr>
              <a:t>数据 </a:t>
            </a:r>
          </a:p>
        </p:txBody>
      </p:sp>
      <p:sp>
        <p:nvSpPr>
          <p:cNvPr id="19" name="TextBox 18"/>
          <p:cNvSpPr txBox="1"/>
          <p:nvPr/>
        </p:nvSpPr>
        <p:spPr>
          <a:xfrm>
            <a:off x="6351023" y="2842944"/>
            <a:ext cx="1925996" cy="231503"/>
          </a:xfrm>
          <a:prstGeom prst="rect">
            <a:avLst/>
          </a:prstGeom>
          <a:solidFill>
            <a:schemeClr val="bg1"/>
          </a:solidFill>
        </p:spPr>
        <p:txBody>
          <a:bodyPr wrap="square" lIns="0" tIns="0" rIns="0" bIns="0" rtlCol="0">
            <a:noAutofit/>
          </a:bodyPr>
          <a:lstStyle/>
          <a:p>
            <a:r>
              <a:rPr lang="zh-CN" altLang="en-US" sz="1400" dirty="0">
                <a:latin typeface="+mn-ea"/>
                <a:ea typeface="+mn-ea"/>
              </a:rPr>
              <a:t>由硬件设计产生的间隙 </a:t>
            </a:r>
          </a:p>
        </p:txBody>
      </p:sp>
      <p:sp>
        <p:nvSpPr>
          <p:cNvPr id="20" name="TextBox 19"/>
          <p:cNvSpPr txBox="1"/>
          <p:nvPr/>
        </p:nvSpPr>
        <p:spPr>
          <a:xfrm>
            <a:off x="6359696" y="3158306"/>
            <a:ext cx="2587443" cy="231503"/>
          </a:xfrm>
          <a:prstGeom prst="rect">
            <a:avLst/>
          </a:prstGeom>
          <a:solidFill>
            <a:schemeClr val="bg1"/>
          </a:solidFill>
        </p:spPr>
        <p:txBody>
          <a:bodyPr wrap="square" lIns="0" tIns="0" rIns="0" bIns="0" rtlCol="0">
            <a:noAutofit/>
          </a:bodyPr>
          <a:lstStyle/>
          <a:p>
            <a:r>
              <a:rPr lang="zh-CN" altLang="en-US" sz="1400" dirty="0">
                <a:latin typeface="+mn-ea"/>
                <a:ea typeface="+mn-ea"/>
              </a:rPr>
              <a:t>由于适应磁道大小而产生的浪费 </a:t>
            </a:r>
          </a:p>
        </p:txBody>
      </p:sp>
      <p:sp>
        <p:nvSpPr>
          <p:cNvPr id="21" name="TextBox 20"/>
          <p:cNvSpPr txBox="1"/>
          <p:nvPr/>
        </p:nvSpPr>
        <p:spPr>
          <a:xfrm>
            <a:off x="6359696" y="3475264"/>
            <a:ext cx="2748808" cy="231503"/>
          </a:xfrm>
          <a:prstGeom prst="rect">
            <a:avLst/>
          </a:prstGeom>
          <a:solidFill>
            <a:schemeClr val="bg1"/>
          </a:solidFill>
        </p:spPr>
        <p:txBody>
          <a:bodyPr wrap="square" lIns="0" tIns="0" rIns="0" bIns="0" rtlCol="0">
            <a:noAutofit/>
          </a:bodyPr>
          <a:lstStyle/>
          <a:p>
            <a:r>
              <a:rPr lang="zh-CN" altLang="en-US" sz="1400" dirty="0">
                <a:latin typeface="+mn-ea"/>
                <a:ea typeface="+mn-ea"/>
              </a:rPr>
              <a:t>由于记录适应块大小而产生的浪费 </a:t>
            </a:r>
          </a:p>
        </p:txBody>
      </p:sp>
      <p:sp>
        <p:nvSpPr>
          <p:cNvPr id="22" name="TextBox 21"/>
          <p:cNvSpPr txBox="1"/>
          <p:nvPr/>
        </p:nvSpPr>
        <p:spPr>
          <a:xfrm>
            <a:off x="6346250" y="3749849"/>
            <a:ext cx="2133345" cy="466466"/>
          </a:xfrm>
          <a:prstGeom prst="rect">
            <a:avLst/>
          </a:prstGeom>
          <a:solidFill>
            <a:schemeClr val="bg1"/>
          </a:solidFill>
        </p:spPr>
        <p:txBody>
          <a:bodyPr wrap="square" lIns="0" tIns="0" rIns="0" bIns="0" rtlCol="0">
            <a:noAutofit/>
          </a:bodyPr>
          <a:lstStyle/>
          <a:p>
            <a:r>
              <a:rPr lang="zh-CN" altLang="en-US" sz="1400" dirty="0">
                <a:latin typeface="+mn-ea"/>
                <a:ea typeface="+mn-ea"/>
              </a:rPr>
              <a:t>由于固定记录大小对块大小的约束而产生的浪费</a:t>
            </a:r>
          </a:p>
        </p:txBody>
      </p:sp>
      <p:grpSp>
        <p:nvGrpSpPr>
          <p:cNvPr id="4" name="组合 3">
            <a:extLst>
              <a:ext uri="{FF2B5EF4-FFF2-40B4-BE49-F238E27FC236}">
                <a16:creationId xmlns:a16="http://schemas.microsoft.com/office/drawing/2014/main" id="{56490CBE-F1A3-9D44-9D28-2583F7BF1377}"/>
              </a:ext>
            </a:extLst>
          </p:cNvPr>
          <p:cNvGrpSpPr/>
          <p:nvPr/>
        </p:nvGrpSpPr>
        <p:grpSpPr>
          <a:xfrm>
            <a:off x="112802" y="947175"/>
            <a:ext cx="5299364" cy="5031986"/>
            <a:chOff x="112802" y="1109127"/>
            <a:chExt cx="5299364" cy="5408111"/>
          </a:xfrm>
        </p:grpSpPr>
        <p:pic>
          <p:nvPicPr>
            <p:cNvPr id="23" name="Picture 5" descr="f8.pdf">
              <a:extLst>
                <a:ext uri="{FF2B5EF4-FFF2-40B4-BE49-F238E27FC236}">
                  <a16:creationId xmlns:a16="http://schemas.microsoft.com/office/drawing/2014/main" id="{0553FA74-C797-BD4E-8214-E856F998A13A}"/>
                </a:ext>
              </a:extLst>
            </p:cNvPr>
            <p:cNvPicPr>
              <a:picLocks noChangeAspect="1"/>
            </p:cNvPicPr>
            <p:nvPr/>
          </p:nvPicPr>
          <p:blipFill rotWithShape="1">
            <a:blip r:embed="rId5"/>
            <a:srcRect t="9051" b="25850"/>
            <a:stretch/>
          </p:blipFill>
          <p:spPr>
            <a:xfrm>
              <a:off x="112802" y="1109127"/>
              <a:ext cx="5299364" cy="5408111"/>
            </a:xfrm>
            <a:prstGeom prst="rect">
              <a:avLst/>
            </a:prstGeom>
          </p:spPr>
        </p:pic>
        <p:sp>
          <p:nvSpPr>
            <p:cNvPr id="7" name="TextBox 6"/>
            <p:cNvSpPr txBox="1"/>
            <p:nvPr/>
          </p:nvSpPr>
          <p:spPr>
            <a:xfrm>
              <a:off x="4703663" y="1223989"/>
              <a:ext cx="600767" cy="360040"/>
            </a:xfrm>
            <a:prstGeom prst="rect">
              <a:avLst/>
            </a:prstGeom>
            <a:solidFill>
              <a:schemeClr val="bg1"/>
            </a:solidFill>
          </p:spPr>
          <p:txBody>
            <a:bodyPr wrap="square" lIns="0" tIns="0" rIns="0" bIns="0" rtlCol="0">
              <a:noAutofit/>
            </a:bodyPr>
            <a:lstStyle/>
            <a:p>
              <a:pPr algn="ctr"/>
              <a:r>
                <a:rPr lang="zh-CN" altLang="en-US" sz="1600" dirty="0">
                  <a:latin typeface="+mn-ea"/>
                  <a:ea typeface="+mn-ea"/>
                </a:rPr>
                <a:t>磁道</a:t>
              </a:r>
              <a:r>
                <a:rPr lang="en-US" altLang="zh-CN" sz="1600" dirty="0">
                  <a:latin typeface="+mn-ea"/>
                  <a:ea typeface="+mn-ea"/>
                </a:rPr>
                <a:t>1</a:t>
              </a:r>
              <a:endParaRPr lang="zh-CN" altLang="en-US" sz="1600" dirty="0">
                <a:latin typeface="+mn-ea"/>
                <a:ea typeface="+mn-ea"/>
              </a:endParaRPr>
            </a:p>
          </p:txBody>
        </p:sp>
        <p:sp>
          <p:nvSpPr>
            <p:cNvPr id="8" name="TextBox 7"/>
            <p:cNvSpPr txBox="1"/>
            <p:nvPr/>
          </p:nvSpPr>
          <p:spPr>
            <a:xfrm>
              <a:off x="2061338" y="2428994"/>
              <a:ext cx="1224136" cy="360040"/>
            </a:xfrm>
            <a:prstGeom prst="rect">
              <a:avLst/>
            </a:prstGeom>
            <a:solidFill>
              <a:schemeClr val="bg1"/>
            </a:solidFill>
          </p:spPr>
          <p:txBody>
            <a:bodyPr wrap="square" lIns="0" tIns="0" rIns="0" bIns="0" rtlCol="0">
              <a:noAutofit/>
            </a:bodyPr>
            <a:lstStyle/>
            <a:p>
              <a:pPr algn="ctr"/>
              <a:r>
                <a:rPr lang="zh-CN" altLang="en-US" sz="1600" b="1" dirty="0">
                  <a:latin typeface="+mn-ea"/>
                  <a:ea typeface="+mn-ea"/>
                </a:rPr>
                <a:t>固定组块 </a:t>
              </a:r>
            </a:p>
          </p:txBody>
        </p:sp>
        <p:sp>
          <p:nvSpPr>
            <p:cNvPr id="9" name="TextBox 8"/>
            <p:cNvSpPr txBox="1"/>
            <p:nvPr/>
          </p:nvSpPr>
          <p:spPr>
            <a:xfrm>
              <a:off x="4703664" y="1926593"/>
              <a:ext cx="600767" cy="360040"/>
            </a:xfrm>
            <a:prstGeom prst="rect">
              <a:avLst/>
            </a:prstGeom>
            <a:solidFill>
              <a:schemeClr val="bg1"/>
            </a:solidFill>
          </p:spPr>
          <p:txBody>
            <a:bodyPr wrap="square" lIns="0" tIns="0" rIns="0" bIns="0" rtlCol="0">
              <a:noAutofit/>
            </a:bodyPr>
            <a:lstStyle/>
            <a:p>
              <a:pPr algn="ctr"/>
              <a:r>
                <a:rPr lang="zh-CN" altLang="en-US" sz="1600" dirty="0">
                  <a:latin typeface="+mn-ea"/>
                  <a:ea typeface="+mn-ea"/>
                </a:rPr>
                <a:t>磁道</a:t>
              </a:r>
              <a:r>
                <a:rPr lang="en-US" altLang="zh-CN" sz="1600" dirty="0">
                  <a:latin typeface="+mn-ea"/>
                  <a:ea typeface="+mn-ea"/>
                </a:rPr>
                <a:t>2</a:t>
              </a:r>
              <a:endParaRPr lang="zh-CN" altLang="en-US" sz="1600" dirty="0">
                <a:latin typeface="+mn-ea"/>
                <a:ea typeface="+mn-ea"/>
              </a:endParaRPr>
            </a:p>
          </p:txBody>
        </p:sp>
        <p:sp>
          <p:nvSpPr>
            <p:cNvPr id="10" name="TextBox 9"/>
            <p:cNvSpPr txBox="1"/>
            <p:nvPr/>
          </p:nvSpPr>
          <p:spPr>
            <a:xfrm>
              <a:off x="4716016" y="3909447"/>
              <a:ext cx="600767" cy="360040"/>
            </a:xfrm>
            <a:prstGeom prst="rect">
              <a:avLst/>
            </a:prstGeom>
            <a:solidFill>
              <a:schemeClr val="bg1"/>
            </a:solidFill>
          </p:spPr>
          <p:txBody>
            <a:bodyPr wrap="square" lIns="0" tIns="0" rIns="0" bIns="0" rtlCol="0">
              <a:noAutofit/>
            </a:bodyPr>
            <a:lstStyle/>
            <a:p>
              <a:pPr algn="ctr"/>
              <a:r>
                <a:rPr lang="zh-CN" altLang="en-US" sz="1600" dirty="0">
                  <a:latin typeface="+mn-ea"/>
                  <a:ea typeface="+mn-ea"/>
                </a:rPr>
                <a:t>磁道</a:t>
              </a:r>
              <a:r>
                <a:rPr lang="en-US" altLang="zh-CN" sz="1600" dirty="0">
                  <a:latin typeface="+mn-ea"/>
                  <a:ea typeface="+mn-ea"/>
                </a:rPr>
                <a:t>2</a:t>
              </a:r>
              <a:endParaRPr lang="zh-CN" altLang="en-US" sz="1600" dirty="0">
                <a:latin typeface="+mn-ea"/>
                <a:ea typeface="+mn-ea"/>
              </a:endParaRPr>
            </a:p>
          </p:txBody>
        </p:sp>
        <p:sp>
          <p:nvSpPr>
            <p:cNvPr id="11" name="TextBox 10"/>
            <p:cNvSpPr txBox="1"/>
            <p:nvPr/>
          </p:nvSpPr>
          <p:spPr>
            <a:xfrm>
              <a:off x="4691313" y="5014706"/>
              <a:ext cx="600767" cy="360040"/>
            </a:xfrm>
            <a:prstGeom prst="rect">
              <a:avLst/>
            </a:prstGeom>
            <a:solidFill>
              <a:schemeClr val="bg1"/>
            </a:solidFill>
          </p:spPr>
          <p:txBody>
            <a:bodyPr wrap="square" lIns="0" tIns="0" rIns="0" bIns="0" rtlCol="0">
              <a:noAutofit/>
            </a:bodyPr>
            <a:lstStyle/>
            <a:p>
              <a:pPr algn="ctr"/>
              <a:r>
                <a:rPr lang="zh-CN" altLang="en-US" sz="1600" dirty="0">
                  <a:latin typeface="+mn-ea"/>
                  <a:ea typeface="+mn-ea"/>
                </a:rPr>
                <a:t>磁道</a:t>
              </a:r>
              <a:r>
                <a:rPr lang="en-US" altLang="zh-CN" sz="1600" dirty="0">
                  <a:latin typeface="+mn-ea"/>
                  <a:ea typeface="+mn-ea"/>
                </a:rPr>
                <a:t>1</a:t>
              </a:r>
              <a:endParaRPr lang="zh-CN" altLang="en-US" sz="1600" dirty="0">
                <a:latin typeface="+mn-ea"/>
                <a:ea typeface="+mn-ea"/>
              </a:endParaRPr>
            </a:p>
          </p:txBody>
        </p:sp>
        <p:sp>
          <p:nvSpPr>
            <p:cNvPr id="12" name="TextBox 11"/>
            <p:cNvSpPr txBox="1"/>
            <p:nvPr/>
          </p:nvSpPr>
          <p:spPr>
            <a:xfrm>
              <a:off x="4691313" y="5733256"/>
              <a:ext cx="600767" cy="360040"/>
            </a:xfrm>
            <a:prstGeom prst="rect">
              <a:avLst/>
            </a:prstGeom>
            <a:solidFill>
              <a:schemeClr val="bg1"/>
            </a:solidFill>
          </p:spPr>
          <p:txBody>
            <a:bodyPr wrap="square" lIns="0" tIns="0" rIns="0" bIns="0" rtlCol="0">
              <a:noAutofit/>
            </a:bodyPr>
            <a:lstStyle/>
            <a:p>
              <a:pPr algn="ctr"/>
              <a:r>
                <a:rPr lang="zh-CN" altLang="en-US" sz="1600" dirty="0">
                  <a:latin typeface="+mn-ea"/>
                  <a:ea typeface="+mn-ea"/>
                </a:rPr>
                <a:t>磁道</a:t>
              </a:r>
              <a:r>
                <a:rPr lang="en-US" altLang="zh-CN" sz="1600" dirty="0">
                  <a:latin typeface="+mn-ea"/>
                  <a:ea typeface="+mn-ea"/>
                </a:rPr>
                <a:t>2</a:t>
              </a:r>
              <a:endParaRPr lang="zh-CN" altLang="en-US" sz="1600" dirty="0">
                <a:latin typeface="+mn-ea"/>
                <a:ea typeface="+mn-ea"/>
              </a:endParaRPr>
            </a:p>
          </p:txBody>
        </p:sp>
        <p:sp>
          <p:nvSpPr>
            <p:cNvPr id="14" name="TextBox 13"/>
            <p:cNvSpPr txBox="1"/>
            <p:nvPr/>
          </p:nvSpPr>
          <p:spPr>
            <a:xfrm>
              <a:off x="1547664" y="6125083"/>
              <a:ext cx="2232248" cy="360040"/>
            </a:xfrm>
            <a:prstGeom prst="rect">
              <a:avLst/>
            </a:prstGeom>
            <a:solidFill>
              <a:schemeClr val="bg1"/>
            </a:solidFill>
          </p:spPr>
          <p:txBody>
            <a:bodyPr wrap="square" lIns="0" tIns="0" rIns="0" bIns="0" rtlCol="0">
              <a:noAutofit/>
            </a:bodyPr>
            <a:lstStyle/>
            <a:p>
              <a:pPr algn="ctr"/>
              <a:r>
                <a:rPr lang="zh-CN" altLang="en-US" sz="1600" b="1" dirty="0">
                  <a:latin typeface="+mn-ea"/>
                  <a:ea typeface="+mn-ea"/>
                </a:rPr>
                <a:t>可变组块： 非跨越式 </a:t>
              </a:r>
            </a:p>
          </p:txBody>
        </p:sp>
        <p:sp>
          <p:nvSpPr>
            <p:cNvPr id="15" name="TextBox 14"/>
            <p:cNvSpPr txBox="1"/>
            <p:nvPr/>
          </p:nvSpPr>
          <p:spPr>
            <a:xfrm>
              <a:off x="1816460" y="4269487"/>
              <a:ext cx="1963452" cy="360040"/>
            </a:xfrm>
            <a:prstGeom prst="rect">
              <a:avLst/>
            </a:prstGeom>
            <a:solidFill>
              <a:schemeClr val="bg1"/>
            </a:solidFill>
          </p:spPr>
          <p:txBody>
            <a:bodyPr wrap="square" lIns="0" tIns="0" rIns="0" bIns="0" rtlCol="0">
              <a:noAutofit/>
            </a:bodyPr>
            <a:lstStyle/>
            <a:p>
              <a:pPr algn="ctr"/>
              <a:r>
                <a:rPr lang="zh-CN" altLang="en-US" sz="1600" b="1" dirty="0">
                  <a:latin typeface="+mn-ea"/>
                  <a:ea typeface="+mn-ea"/>
                </a:rPr>
                <a:t>可变组块： 跨越式 </a:t>
              </a:r>
            </a:p>
          </p:txBody>
        </p:sp>
        <p:sp>
          <p:nvSpPr>
            <p:cNvPr id="24" name="TextBox 6">
              <a:extLst>
                <a:ext uri="{FF2B5EF4-FFF2-40B4-BE49-F238E27FC236}">
                  <a16:creationId xmlns:a16="http://schemas.microsoft.com/office/drawing/2014/main" id="{A2A5DCDD-5D13-B543-91A8-57D2AC9CE20B}"/>
                </a:ext>
              </a:extLst>
            </p:cNvPr>
            <p:cNvSpPr txBox="1"/>
            <p:nvPr/>
          </p:nvSpPr>
          <p:spPr>
            <a:xfrm>
              <a:off x="4716016" y="3115224"/>
              <a:ext cx="600767" cy="360040"/>
            </a:xfrm>
            <a:prstGeom prst="rect">
              <a:avLst/>
            </a:prstGeom>
            <a:solidFill>
              <a:schemeClr val="bg1"/>
            </a:solidFill>
          </p:spPr>
          <p:txBody>
            <a:bodyPr wrap="square" lIns="0" tIns="0" rIns="0" bIns="0" rtlCol="0">
              <a:noAutofit/>
            </a:bodyPr>
            <a:lstStyle/>
            <a:p>
              <a:pPr algn="ctr"/>
              <a:r>
                <a:rPr lang="zh-CN" altLang="en-US" sz="1600" dirty="0">
                  <a:latin typeface="+mn-ea"/>
                  <a:ea typeface="+mn-ea"/>
                </a:rPr>
                <a:t>磁道</a:t>
              </a:r>
              <a:r>
                <a:rPr lang="en-US" altLang="zh-CN" sz="1600" dirty="0">
                  <a:latin typeface="+mn-ea"/>
                  <a:ea typeface="+mn-ea"/>
                </a:rPr>
                <a:t>1</a:t>
              </a:r>
              <a:endParaRPr lang="zh-CN" altLang="en-US" sz="1600" dirty="0">
                <a:latin typeface="+mn-ea"/>
                <a:ea typeface="+mn-ea"/>
              </a:endParaRPr>
            </a:p>
          </p:txBody>
        </p:sp>
      </p:grpSp>
    </p:spTree>
    <p:extLst>
      <p:ext uri="{BB962C8B-B14F-4D97-AF65-F5344CB8AC3E}">
        <p14:creationId xmlns:p14="http://schemas.microsoft.com/office/powerpoint/2010/main" val="347530099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5.6 </a:t>
            </a:r>
            <a:r>
              <a:rPr lang="zh-CN" altLang="en-US" dirty="0"/>
              <a:t>辅存管理</a:t>
            </a:r>
            <a:r>
              <a:rPr lang="en-NZ" dirty="0"/>
              <a:t> </a:t>
            </a:r>
          </a:p>
        </p:txBody>
      </p:sp>
      <p:graphicFrame>
        <p:nvGraphicFramePr>
          <p:cNvPr id="6" name="图示 5"/>
          <p:cNvGraphicFramePr/>
          <p:nvPr>
            <p:extLst>
              <p:ext uri="{D42A27DB-BD31-4B8C-83A1-F6EECF244321}">
                <p14:modId xmlns:p14="http://schemas.microsoft.com/office/powerpoint/2010/main" val="839965618"/>
              </p:ext>
            </p:extLst>
          </p:nvPr>
        </p:nvGraphicFramePr>
        <p:xfrm>
          <a:off x="1500336" y="152524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2406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0" y="791598"/>
            <a:ext cx="9144000" cy="53737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400" dirty="0">
                <a:latin typeface="黑体" pitchFamily="49" charset="-122"/>
                <a:ea typeface="黑体" pitchFamily="49" charset="-122"/>
              </a:rPr>
              <a:t>在辅存中，文件由许多</a:t>
            </a:r>
            <a:r>
              <a:rPr lang="zh-CN" altLang="en-US" sz="2400" dirty="0">
                <a:solidFill>
                  <a:srgbClr val="FF0000"/>
                </a:solidFill>
                <a:latin typeface="黑体" pitchFamily="49" charset="-122"/>
                <a:ea typeface="黑体" pitchFamily="49" charset="-122"/>
              </a:rPr>
              <a:t>块</a:t>
            </a:r>
            <a:r>
              <a:rPr lang="zh-CN" altLang="en-US" sz="2400" dirty="0">
                <a:latin typeface="黑体" pitchFamily="49" charset="-122"/>
                <a:ea typeface="黑体" pitchFamily="49" charset="-122"/>
              </a:rPr>
              <a:t>组成</a:t>
            </a:r>
          </a:p>
          <a:p>
            <a:pPr>
              <a:lnSpc>
                <a:spcPct val="145000"/>
              </a:lnSpc>
            </a:pPr>
            <a:r>
              <a:rPr lang="zh-CN" altLang="en-US" sz="2400" dirty="0">
                <a:latin typeface="黑体" pitchFamily="49" charset="-122"/>
                <a:ea typeface="黑体" pitchFamily="49" charset="-122"/>
              </a:rPr>
              <a:t>操作系统或文件管理系统负责为文件分配块</a:t>
            </a:r>
          </a:p>
          <a:p>
            <a:pPr>
              <a:lnSpc>
                <a:spcPct val="145000"/>
              </a:lnSpc>
            </a:pPr>
            <a:r>
              <a:rPr lang="zh-CN" altLang="en-US" sz="2400" dirty="0">
                <a:latin typeface="黑体" pitchFamily="49" charset="-122"/>
                <a:ea typeface="黑体" pitchFamily="49" charset="-122"/>
              </a:rPr>
              <a:t>文件</a:t>
            </a:r>
            <a:r>
              <a:rPr lang="zh-CN" altLang="en-US" sz="2400" dirty="0">
                <a:solidFill>
                  <a:srgbClr val="FF0000"/>
                </a:solidFill>
                <a:latin typeface="黑体" pitchFamily="49" charset="-122"/>
                <a:ea typeface="黑体" pitchFamily="49" charset="-122"/>
              </a:rPr>
              <a:t>分配采用的方法</a:t>
            </a:r>
            <a:r>
              <a:rPr lang="zh-CN" altLang="en-US" sz="2400" dirty="0">
                <a:latin typeface="黑体" pitchFamily="49" charset="-122"/>
                <a:ea typeface="黑体" pitchFamily="49" charset="-122"/>
              </a:rPr>
              <a:t>可能会影响到空闲空间管理的方法</a:t>
            </a:r>
          </a:p>
          <a:p>
            <a:pPr>
              <a:lnSpc>
                <a:spcPct val="145000"/>
              </a:lnSpc>
            </a:pPr>
            <a:r>
              <a:rPr lang="zh-CN" altLang="en-US" sz="2400" dirty="0">
                <a:latin typeface="黑体" pitchFamily="49" charset="-122"/>
                <a:ea typeface="黑体" pitchFamily="49" charset="-122"/>
              </a:rPr>
              <a:t>给文件分配的是一个或多个</a:t>
            </a:r>
            <a:r>
              <a:rPr lang="zh-CN" altLang="en-US" sz="2400" dirty="0">
                <a:solidFill>
                  <a:srgbClr val="FF0000"/>
                </a:solidFill>
                <a:latin typeface="黑体" pitchFamily="49" charset="-122"/>
                <a:ea typeface="黑体" pitchFamily="49" charset="-122"/>
              </a:rPr>
              <a:t>分区</a:t>
            </a:r>
            <a:r>
              <a:rPr lang="zh-CN" altLang="en-US" sz="2400" dirty="0">
                <a:latin typeface="黑体" pitchFamily="49" charset="-122"/>
                <a:ea typeface="黑体" pitchFamily="49" charset="-122"/>
              </a:rPr>
              <a:t>（</a:t>
            </a:r>
            <a:r>
              <a:rPr lang="en-US" altLang="zh-CN" sz="2400" dirty="0">
                <a:latin typeface="Times New Roman" panose="02020603050405020304" pitchFamily="18" charset="0"/>
                <a:ea typeface="黑体" pitchFamily="49" charset="-122"/>
                <a:cs typeface="Times New Roman" panose="02020603050405020304" pitchFamily="18" charset="0"/>
              </a:rPr>
              <a:t>portions</a:t>
            </a:r>
            <a:r>
              <a:rPr lang="zh-CN" altLang="en-US" sz="2400" dirty="0">
                <a:latin typeface="黑体" pitchFamily="49" charset="-122"/>
                <a:ea typeface="黑体" pitchFamily="49" charset="-122"/>
              </a:rPr>
              <a:t>，一组连续的已分配块</a:t>
            </a:r>
            <a:r>
              <a:rPr lang="en-US" altLang="zh-CN" sz="2400" dirty="0">
                <a:latin typeface="黑体" pitchFamily="49" charset="-122"/>
                <a:ea typeface="黑体" pitchFamily="49" charset="-122"/>
              </a:rPr>
              <a:t>)</a:t>
            </a:r>
          </a:p>
          <a:p>
            <a:pPr>
              <a:lnSpc>
                <a:spcPct val="145000"/>
              </a:lnSpc>
            </a:pPr>
            <a:r>
              <a:rPr lang="zh-CN" altLang="en-US" sz="2400" dirty="0">
                <a:latin typeface="黑体" pitchFamily="49" charset="-122"/>
                <a:ea typeface="黑体" pitchFamily="49" charset="-122"/>
              </a:rPr>
              <a:t>文件分配表（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File allocation table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FAT</a:t>
            </a:r>
            <a:r>
              <a:rPr lang="en-US" altLang="zh-CN" sz="2400" dirty="0">
                <a:latin typeface="黑体" pitchFamily="49" charset="-122"/>
                <a:ea typeface="黑体" pitchFamily="49" charset="-122"/>
              </a:rPr>
              <a:t>)</a:t>
            </a:r>
            <a:endParaRPr lang="en-US" altLang="zh-CN" sz="2400" kern="0" dirty="0"/>
          </a:p>
          <a:p>
            <a:pPr marL="857250" indent="-457200">
              <a:lnSpc>
                <a:spcPct val="145000"/>
              </a:lnSpc>
              <a:buClr>
                <a:srgbClr val="FF0000"/>
              </a:buClr>
              <a:buSzPct val="80000"/>
              <a:buFont typeface="Wingdings" pitchFamily="2" charset="2"/>
              <a:buChar char="n"/>
            </a:pPr>
            <a:r>
              <a:rPr lang="zh-CN" altLang="en-US" sz="2000" b="0" kern="0" dirty="0">
                <a:solidFill>
                  <a:schemeClr val="tx1"/>
                </a:solidFill>
                <a:latin typeface="+mn-ea"/>
              </a:rPr>
              <a:t>用于跟踪分配给文件的分区的数据结构</a:t>
            </a:r>
          </a:p>
        </p:txBody>
      </p:sp>
      <p:sp>
        <p:nvSpPr>
          <p:cNvPr id="2" name="Title 1"/>
          <p:cNvSpPr>
            <a:spLocks noGrp="1"/>
          </p:cNvSpPr>
          <p:nvPr>
            <p:ph type="title"/>
          </p:nvPr>
        </p:nvSpPr>
        <p:spPr/>
        <p:txBody>
          <a:bodyPr/>
          <a:lstStyle/>
          <a:p>
            <a:r>
              <a:rPr lang="en-US" altLang="zh-CN" dirty="0"/>
              <a:t>5.6.1 </a:t>
            </a:r>
            <a:r>
              <a:rPr lang="zh-CN" altLang="en-US" dirty="0"/>
              <a:t>文件分配</a:t>
            </a:r>
            <a:r>
              <a:rPr lang="en-NZ" dirty="0"/>
              <a:t> </a:t>
            </a:r>
          </a:p>
        </p:txBody>
      </p:sp>
      <p:pic>
        <p:nvPicPr>
          <p:cNvPr id="4" name="Picture 3"/>
          <p:cNvPicPr>
            <a:picLocks noChangeAspect="1"/>
          </p:cNvPicPr>
          <p:nvPr/>
        </p:nvPicPr>
        <p:blipFill>
          <a:blip r:embed="rId3"/>
          <a:stretch>
            <a:fillRect/>
          </a:stretch>
        </p:blipFill>
        <p:spPr>
          <a:xfrm rot="20074158">
            <a:off x="7215915" y="4544699"/>
            <a:ext cx="1514722" cy="1588355"/>
          </a:xfrm>
          <a:prstGeom prst="rect">
            <a:avLst/>
          </a:prstGeom>
        </p:spPr>
      </p:pic>
    </p:spTree>
    <p:extLst>
      <p:ext uri="{BB962C8B-B14F-4D97-AF65-F5344CB8AC3E}">
        <p14:creationId xmlns:p14="http://schemas.microsoft.com/office/powerpoint/2010/main" val="2406420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804248" y="5095875"/>
            <a:ext cx="1305498" cy="1504950"/>
          </a:xfrm>
          <a:prstGeom prst="rect">
            <a:avLst/>
          </a:prstGeom>
        </p:spPr>
      </p:pic>
      <p:sp>
        <p:nvSpPr>
          <p:cNvPr id="5" name="标题 4"/>
          <p:cNvSpPr>
            <a:spLocks noGrp="1"/>
          </p:cNvSpPr>
          <p:nvPr>
            <p:ph type="title"/>
          </p:nvPr>
        </p:nvSpPr>
        <p:spPr/>
        <p:txBody>
          <a:bodyPr/>
          <a:lstStyle/>
          <a:p>
            <a:r>
              <a:rPr lang="en-US" altLang="zh-CN" dirty="0"/>
              <a:t>5.6.1 </a:t>
            </a:r>
            <a:r>
              <a:rPr lang="zh-CN" altLang="en-US" dirty="0"/>
              <a:t>文件分配</a:t>
            </a:r>
          </a:p>
        </p:txBody>
      </p:sp>
      <p:sp>
        <p:nvSpPr>
          <p:cNvPr id="8" name="Content Placeholder 2"/>
          <p:cNvSpPr txBox="1">
            <a:spLocks/>
          </p:cNvSpPr>
          <p:nvPr/>
        </p:nvSpPr>
        <p:spPr bwMode="auto">
          <a:xfrm>
            <a:off x="0" y="791598"/>
            <a:ext cx="9144000" cy="53737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dirty="0">
                <a:latin typeface="黑体" pitchFamily="49" charset="-122"/>
                <a:ea typeface="黑体" pitchFamily="49" charset="-122"/>
              </a:rPr>
              <a:t>预分配与动态分配</a:t>
            </a:r>
          </a:p>
          <a:p>
            <a:pPr lvl="1">
              <a:lnSpc>
                <a:spcPct val="145000"/>
              </a:lnSpc>
            </a:pPr>
            <a:r>
              <a:rPr lang="zh-CN" altLang="en-US" sz="2400" dirty="0">
                <a:solidFill>
                  <a:srgbClr val="FF0000"/>
                </a:solidFill>
                <a:latin typeface="黑体" pitchFamily="49" charset="-122"/>
                <a:ea typeface="黑体" pitchFamily="49" charset="-122"/>
              </a:rPr>
              <a:t>预分配</a:t>
            </a:r>
            <a:r>
              <a:rPr lang="zh-CN" altLang="en-US" sz="2400" dirty="0">
                <a:latin typeface="黑体" pitchFamily="49" charset="-122"/>
                <a:ea typeface="黑体" pitchFamily="49" charset="-122"/>
              </a:rPr>
              <a:t>策略要求在文件创建时声明文件的最大尺寸</a:t>
            </a:r>
            <a:endParaRPr lang="en-US" altLang="zh-CN" sz="2400" dirty="0">
              <a:latin typeface="黑体" pitchFamily="49" charset="-122"/>
              <a:ea typeface="黑体" pitchFamily="49" charset="-122"/>
            </a:endParaRPr>
          </a:p>
          <a:p>
            <a:pPr lvl="2">
              <a:lnSpc>
                <a:spcPct val="145000"/>
              </a:lnSpc>
            </a:pPr>
            <a:r>
              <a:rPr lang="zh-CN" altLang="en-US" sz="2200" b="0" kern="0" dirty="0">
                <a:solidFill>
                  <a:schemeClr val="tx1"/>
                </a:solidFill>
                <a:latin typeface="+mn-ea"/>
                <a:ea typeface="+mn-ea"/>
              </a:rPr>
              <a:t>对于许多应用程序，很难可靠地估计文件的最大尺寸</a:t>
            </a:r>
            <a:endParaRPr lang="en-US" altLang="zh-CN" sz="2200" b="0" kern="0" dirty="0">
              <a:solidFill>
                <a:schemeClr val="tx1"/>
              </a:solidFill>
              <a:latin typeface="+mn-ea"/>
              <a:ea typeface="+mn-ea"/>
            </a:endParaRPr>
          </a:p>
          <a:p>
            <a:pPr lvl="2">
              <a:lnSpc>
                <a:spcPct val="145000"/>
              </a:lnSpc>
            </a:pPr>
            <a:r>
              <a:rPr lang="zh-CN" altLang="en-US" sz="2200" b="0" kern="0" dirty="0">
                <a:solidFill>
                  <a:schemeClr val="tx1"/>
                </a:solidFill>
                <a:latin typeface="+mn-ea"/>
                <a:ea typeface="+mn-ea"/>
              </a:rPr>
              <a:t>用户和应用程序往往估大文件的最大尺寸，从而造成浪费</a:t>
            </a:r>
            <a:endParaRPr lang="zh-CN" altLang="en-US" sz="2200" dirty="0">
              <a:latin typeface="+mn-ea"/>
              <a:ea typeface="+mn-ea"/>
            </a:endParaRPr>
          </a:p>
          <a:p>
            <a:pPr lvl="1">
              <a:lnSpc>
                <a:spcPct val="145000"/>
              </a:lnSpc>
            </a:pPr>
            <a:r>
              <a:rPr lang="zh-CN" altLang="en-US" sz="2400" dirty="0">
                <a:solidFill>
                  <a:srgbClr val="FF0000"/>
                </a:solidFill>
                <a:latin typeface="黑体" pitchFamily="49" charset="-122"/>
                <a:ea typeface="黑体" pitchFamily="49" charset="-122"/>
              </a:rPr>
              <a:t>动态分配</a:t>
            </a:r>
            <a:r>
              <a:rPr lang="zh-CN" altLang="en-US" sz="2400" dirty="0">
                <a:latin typeface="黑体" pitchFamily="49" charset="-122"/>
                <a:ea typeface="黑体" pitchFamily="49" charset="-122"/>
              </a:rPr>
              <a:t>只有在需要时才给文件分配空间</a:t>
            </a:r>
            <a:endParaRPr lang="en-US" altLang="zh-CN" sz="2400" dirty="0">
              <a:latin typeface="黑体" pitchFamily="49" charset="-122"/>
              <a:ea typeface="黑体" pitchFamily="49" charset="-122"/>
            </a:endParaRPr>
          </a:p>
          <a:p>
            <a:pPr marL="857250" indent="-457200">
              <a:lnSpc>
                <a:spcPct val="145000"/>
              </a:lnSpc>
              <a:buClr>
                <a:srgbClr val="FF0000"/>
              </a:buClr>
              <a:buSzPct val="80000"/>
              <a:buFont typeface="Wingdings" pitchFamily="2" charset="2"/>
              <a:buChar char="n"/>
            </a:pPr>
            <a:endParaRPr lang="zh-CN" altLang="en-US" sz="2000" b="0" kern="0" dirty="0">
              <a:solidFill>
                <a:schemeClr val="tx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627075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236296" y="5356381"/>
            <a:ext cx="1737360" cy="1240971"/>
          </a:xfrm>
          <a:prstGeom prst="rect">
            <a:avLst/>
          </a:prstGeom>
        </p:spPr>
      </p:pic>
      <p:sp>
        <p:nvSpPr>
          <p:cNvPr id="5" name="标题 4"/>
          <p:cNvSpPr>
            <a:spLocks noGrp="1"/>
          </p:cNvSpPr>
          <p:nvPr>
            <p:ph type="title"/>
          </p:nvPr>
        </p:nvSpPr>
        <p:spPr>
          <a:xfrm>
            <a:off x="838200" y="228600"/>
            <a:ext cx="7162800" cy="563563"/>
          </a:xfrm>
        </p:spPr>
        <p:txBody>
          <a:bodyPr/>
          <a:lstStyle/>
          <a:p>
            <a:r>
              <a:rPr lang="en-US" altLang="zh-CN" dirty="0"/>
              <a:t>5.6.1 </a:t>
            </a:r>
            <a:r>
              <a:rPr lang="zh-CN" altLang="en-US" dirty="0"/>
              <a:t>文件分配</a:t>
            </a:r>
          </a:p>
        </p:txBody>
      </p:sp>
      <p:sp>
        <p:nvSpPr>
          <p:cNvPr id="7" name="Content Placeholder 2"/>
          <p:cNvSpPr txBox="1">
            <a:spLocks/>
          </p:cNvSpPr>
          <p:nvPr/>
        </p:nvSpPr>
        <p:spPr bwMode="auto">
          <a:xfrm>
            <a:off x="0" y="791598"/>
            <a:ext cx="9144000" cy="53737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3000" dirty="0">
                <a:latin typeface="黑体" pitchFamily="49" charset="-122"/>
                <a:ea typeface="黑体" pitchFamily="49" charset="-122"/>
              </a:rPr>
              <a:t>分区大小</a:t>
            </a:r>
          </a:p>
          <a:p>
            <a:pPr lvl="1">
              <a:lnSpc>
                <a:spcPct val="145000"/>
              </a:lnSpc>
            </a:pPr>
            <a:r>
              <a:rPr lang="zh-CN" altLang="en-US" sz="2400" dirty="0">
                <a:latin typeface="黑体" pitchFamily="49" charset="-122"/>
                <a:ea typeface="黑体" pitchFamily="49" charset="-122"/>
              </a:rPr>
              <a:t>在选择分区大小时，需要折中考虑单个文件的效率和整个系统的效率</a:t>
            </a:r>
            <a:endParaRPr lang="en-US" altLang="zh-CN" sz="2400" dirty="0">
              <a:latin typeface="黑体" pitchFamily="49" charset="-122"/>
              <a:ea typeface="黑体" pitchFamily="49" charset="-122"/>
            </a:endParaRPr>
          </a:p>
          <a:p>
            <a:pPr lvl="1">
              <a:lnSpc>
                <a:spcPct val="145000"/>
              </a:lnSpc>
            </a:pPr>
            <a:r>
              <a:rPr lang="zh-CN" altLang="en-US" sz="2400" dirty="0">
                <a:latin typeface="黑体" pitchFamily="49" charset="-122"/>
                <a:ea typeface="黑体" pitchFamily="49" charset="-122"/>
              </a:rPr>
              <a:t>分区大小的</a:t>
            </a:r>
            <a:r>
              <a:rPr lang="zh-CN" altLang="en-US" sz="2400" dirty="0">
                <a:solidFill>
                  <a:schemeClr val="tx2"/>
                </a:solidFill>
                <a:latin typeface="黑体" pitchFamily="49" charset="-122"/>
                <a:ea typeface="黑体" pitchFamily="49" charset="-122"/>
              </a:rPr>
              <a:t>考虑因素</a:t>
            </a:r>
            <a:endParaRPr lang="en-US" altLang="zh-CN" sz="2400" dirty="0">
              <a:solidFill>
                <a:schemeClr val="tx2"/>
              </a:solidFill>
              <a:latin typeface="黑体" pitchFamily="49" charset="-122"/>
              <a:ea typeface="黑体" pitchFamily="49" charset="-122"/>
            </a:endParaRPr>
          </a:p>
          <a:p>
            <a:pPr lvl="2">
              <a:lnSpc>
                <a:spcPct val="145000"/>
              </a:lnSpc>
            </a:pPr>
            <a:r>
              <a:rPr lang="zh-CN" altLang="en-US" sz="2000" b="0" kern="0" dirty="0">
                <a:solidFill>
                  <a:srgbClr val="FF0000"/>
                </a:solidFill>
                <a:latin typeface="+mn-ea"/>
                <a:ea typeface="+mn-ea"/>
              </a:rPr>
              <a:t>邻近空间</a:t>
            </a:r>
            <a:r>
              <a:rPr lang="zh-CN" altLang="en-US" sz="2000" b="0" kern="0" dirty="0">
                <a:solidFill>
                  <a:schemeClr val="tx1"/>
                </a:solidFill>
                <a:latin typeface="+mn-ea"/>
                <a:ea typeface="+mn-ea"/>
              </a:rPr>
              <a:t>可以提高性能，特别是对于</a:t>
            </a:r>
            <a:r>
              <a:rPr lang="en-US" altLang="zh-CN" sz="2000" b="0" kern="0" dirty="0" err="1">
                <a:solidFill>
                  <a:schemeClr val="tx1"/>
                </a:solidFill>
                <a:latin typeface="+mn-lt"/>
                <a:ea typeface="+mn-ea"/>
              </a:rPr>
              <a:t>Retrieve_Next</a:t>
            </a:r>
            <a:r>
              <a:rPr lang="zh-CN" altLang="en-US" sz="2000" b="0" kern="0" dirty="0">
                <a:solidFill>
                  <a:schemeClr val="tx1"/>
                </a:solidFill>
                <a:latin typeface="+mn-ea"/>
                <a:ea typeface="+mn-ea"/>
              </a:rPr>
              <a:t>操作，以及面向事务的操作系统中运行的事务</a:t>
            </a:r>
            <a:endParaRPr lang="en-US" altLang="zh-CN" sz="2000" b="0" kern="0" dirty="0">
              <a:solidFill>
                <a:schemeClr val="tx1"/>
              </a:solidFill>
              <a:latin typeface="+mn-ea"/>
              <a:ea typeface="+mn-ea"/>
            </a:endParaRPr>
          </a:p>
          <a:p>
            <a:pPr lvl="2">
              <a:lnSpc>
                <a:spcPct val="145000"/>
              </a:lnSpc>
            </a:pPr>
            <a:r>
              <a:rPr lang="zh-CN" altLang="en-US" sz="2000" b="0" kern="0" dirty="0">
                <a:solidFill>
                  <a:schemeClr val="tx1"/>
                </a:solidFill>
                <a:latin typeface="+mn-ea"/>
                <a:ea typeface="+mn-ea"/>
              </a:rPr>
              <a:t>数量较多的小分区会增加用于管理分配信息的表的大小</a:t>
            </a:r>
            <a:endParaRPr lang="en-US" altLang="zh-CN" sz="2000" b="0" kern="0" dirty="0">
              <a:solidFill>
                <a:schemeClr val="tx1"/>
              </a:solidFill>
              <a:latin typeface="+mn-ea"/>
              <a:ea typeface="+mn-ea"/>
            </a:endParaRPr>
          </a:p>
          <a:p>
            <a:pPr lvl="2">
              <a:lnSpc>
                <a:spcPct val="145000"/>
              </a:lnSpc>
            </a:pPr>
            <a:r>
              <a:rPr lang="zh-CN" altLang="en-US" sz="2000" b="0" kern="0" dirty="0">
                <a:solidFill>
                  <a:schemeClr val="tx1"/>
                </a:solidFill>
                <a:latin typeface="+mn-ea"/>
                <a:ea typeface="+mn-ea"/>
              </a:rPr>
              <a:t>使用固定大小的分区（例如块）可以简化空间的再分配</a:t>
            </a:r>
            <a:endParaRPr lang="en-US" altLang="zh-CN" sz="2000" b="0" kern="0" dirty="0">
              <a:solidFill>
                <a:schemeClr val="tx1"/>
              </a:solidFill>
              <a:latin typeface="+mn-ea"/>
              <a:ea typeface="+mn-ea"/>
            </a:endParaRPr>
          </a:p>
          <a:p>
            <a:pPr lvl="2">
              <a:lnSpc>
                <a:spcPct val="145000"/>
              </a:lnSpc>
            </a:pPr>
            <a:r>
              <a:rPr lang="zh-CN" altLang="en-US" sz="2000" b="0" kern="0" dirty="0">
                <a:solidFill>
                  <a:schemeClr val="tx1"/>
                </a:solidFill>
                <a:latin typeface="+mn-ea"/>
                <a:ea typeface="+mn-ea"/>
              </a:rPr>
              <a:t>使用可变大小的分区或固定大小的小分区，可减少超额分配导致的未使用存储空间的浪费</a:t>
            </a:r>
            <a:endParaRPr lang="zh-CN" altLang="en-US" sz="2000" dirty="0">
              <a:latin typeface="+mn-ea"/>
              <a:ea typeface="+mn-ea"/>
            </a:endParaRPr>
          </a:p>
          <a:p>
            <a:pPr marL="857250" indent="-457200">
              <a:lnSpc>
                <a:spcPct val="145000"/>
              </a:lnSpc>
              <a:buClr>
                <a:srgbClr val="FF0000"/>
              </a:buClr>
              <a:buSzPct val="80000"/>
              <a:buFont typeface="Wingdings" pitchFamily="2" charset="2"/>
              <a:buChar char="n"/>
            </a:pPr>
            <a:endParaRPr lang="zh-CN" altLang="en-US" sz="2000" b="0" kern="0" dirty="0">
              <a:solidFill>
                <a:schemeClr val="tx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031994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24436314"/>
              </p:ext>
            </p:extLst>
          </p:nvPr>
        </p:nvGraphicFramePr>
        <p:xfrm>
          <a:off x="1386408" y="1844824"/>
          <a:ext cx="685800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a:off x="1005408" y="4816624"/>
            <a:ext cx="1587500" cy="1181100"/>
          </a:xfrm>
          <a:prstGeom prst="rect">
            <a:avLst/>
          </a:prstGeom>
        </p:spPr>
      </p:pic>
      <p:pic>
        <p:nvPicPr>
          <p:cNvPr id="9" name="Picture 8"/>
          <p:cNvPicPr>
            <a:picLocks noChangeAspect="1"/>
          </p:cNvPicPr>
          <p:nvPr/>
        </p:nvPicPr>
        <p:blipFill>
          <a:blip r:embed="rId9"/>
          <a:stretch>
            <a:fillRect/>
          </a:stretch>
        </p:blipFill>
        <p:spPr>
          <a:xfrm>
            <a:off x="6415608" y="1921024"/>
            <a:ext cx="1537547" cy="1089600"/>
          </a:xfrm>
          <a:prstGeom prst="rect">
            <a:avLst/>
          </a:prstGeom>
        </p:spPr>
      </p:pic>
      <p:sp>
        <p:nvSpPr>
          <p:cNvPr id="8" name="Content Placeholder 2"/>
          <p:cNvSpPr txBox="1">
            <a:spLocks/>
          </p:cNvSpPr>
          <p:nvPr/>
        </p:nvSpPr>
        <p:spPr bwMode="auto">
          <a:xfrm>
            <a:off x="0" y="791598"/>
            <a:ext cx="9144000" cy="9092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dirty="0">
                <a:latin typeface="黑体" pitchFamily="49" charset="-122"/>
                <a:ea typeface="黑体" pitchFamily="49" charset="-122"/>
              </a:rPr>
              <a:t>分区大小的选择策略</a:t>
            </a:r>
          </a:p>
        </p:txBody>
      </p:sp>
      <p:sp>
        <p:nvSpPr>
          <p:cNvPr id="4" name="标题 3"/>
          <p:cNvSpPr>
            <a:spLocks noGrp="1"/>
          </p:cNvSpPr>
          <p:nvPr>
            <p:ph type="title"/>
          </p:nvPr>
        </p:nvSpPr>
        <p:spPr/>
        <p:txBody>
          <a:bodyPr/>
          <a:lstStyle/>
          <a:p>
            <a:r>
              <a:rPr lang="en-US" altLang="zh-CN" dirty="0"/>
              <a:t>5.6.1 </a:t>
            </a:r>
            <a:r>
              <a:rPr lang="zh-CN" altLang="en-US" dirty="0"/>
              <a:t>文件分配</a:t>
            </a:r>
          </a:p>
        </p:txBody>
      </p:sp>
    </p:spTree>
    <p:extLst>
      <p:ext uri="{BB962C8B-B14F-4D97-AF65-F5344CB8AC3E}">
        <p14:creationId xmlns:p14="http://schemas.microsoft.com/office/powerpoint/2010/main" val="257396337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extLst>
              <p:ext uri="{D42A27DB-BD31-4B8C-83A1-F6EECF244321}">
                <p14:modId xmlns:p14="http://schemas.microsoft.com/office/powerpoint/2010/main" val="1826095784"/>
              </p:ext>
            </p:extLst>
          </p:nvPr>
        </p:nvGraphicFramePr>
        <p:xfrm>
          <a:off x="611560" y="1772816"/>
          <a:ext cx="79248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p:cNvSpPr>
            <a:spLocks noGrp="1"/>
          </p:cNvSpPr>
          <p:nvPr>
            <p:ph type="title"/>
          </p:nvPr>
        </p:nvSpPr>
        <p:spPr>
          <a:xfrm>
            <a:off x="838200" y="228600"/>
            <a:ext cx="7162800" cy="563563"/>
          </a:xfrm>
        </p:spPr>
        <p:txBody>
          <a:bodyPr/>
          <a:lstStyle/>
          <a:p>
            <a:r>
              <a:rPr lang="en-US" altLang="zh-CN" dirty="0"/>
              <a:t>5.1 </a:t>
            </a:r>
            <a:r>
              <a:rPr lang="zh-CN" altLang="en-US" dirty="0"/>
              <a:t>概述</a:t>
            </a:r>
            <a:endParaRPr lang="en-NZ" dirty="0"/>
          </a:p>
        </p:txBody>
      </p:sp>
      <p:sp>
        <p:nvSpPr>
          <p:cNvPr id="7" name="Content Placeholder 2"/>
          <p:cNvSpPr txBox="1">
            <a:spLocks/>
          </p:cNvSpPr>
          <p:nvPr/>
        </p:nvSpPr>
        <p:spPr bwMode="auto">
          <a:xfrm>
            <a:off x="609600" y="1178024"/>
            <a:ext cx="8354888" cy="88282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kern="0" dirty="0"/>
              <a:t>文件结构</a:t>
            </a:r>
            <a:endParaRPr lang="en-US" altLang="zh-CN" kern="0" dirty="0"/>
          </a:p>
        </p:txBody>
      </p:sp>
    </p:spTree>
    <p:extLst>
      <p:ext uri="{BB962C8B-B14F-4D97-AF65-F5344CB8AC3E}">
        <p14:creationId xmlns:p14="http://schemas.microsoft.com/office/powerpoint/2010/main" val="3474823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599462330"/>
              </p:ext>
            </p:extLst>
          </p:nvPr>
        </p:nvGraphicFramePr>
        <p:xfrm>
          <a:off x="333494" y="1556793"/>
          <a:ext cx="8270954" cy="4248474"/>
        </p:xfrm>
        <a:graphic>
          <a:graphicData uri="http://schemas.openxmlformats.org/drawingml/2006/table">
            <a:tbl>
              <a:tblPr firstRow="1" bandRow="1">
                <a:tableStyleId>{5C22544A-7EE6-4342-B048-85BDC9FD1C3A}</a:tableStyleId>
              </a:tblPr>
              <a:tblGrid>
                <a:gridCol w="2903633">
                  <a:extLst>
                    <a:ext uri="{9D8B030D-6E8A-4147-A177-3AD203B41FA5}">
                      <a16:colId xmlns:a16="http://schemas.microsoft.com/office/drawing/2014/main" val="20000"/>
                    </a:ext>
                  </a:extLst>
                </a:gridCol>
                <a:gridCol w="1583800">
                  <a:extLst>
                    <a:ext uri="{9D8B030D-6E8A-4147-A177-3AD203B41FA5}">
                      <a16:colId xmlns:a16="http://schemas.microsoft.com/office/drawing/2014/main" val="20001"/>
                    </a:ext>
                  </a:extLst>
                </a:gridCol>
                <a:gridCol w="1495811">
                  <a:extLst>
                    <a:ext uri="{9D8B030D-6E8A-4147-A177-3AD203B41FA5}">
                      <a16:colId xmlns:a16="http://schemas.microsoft.com/office/drawing/2014/main" val="20002"/>
                    </a:ext>
                  </a:extLst>
                </a:gridCol>
                <a:gridCol w="1143855">
                  <a:extLst>
                    <a:ext uri="{9D8B030D-6E8A-4147-A177-3AD203B41FA5}">
                      <a16:colId xmlns:a16="http://schemas.microsoft.com/office/drawing/2014/main" val="20003"/>
                    </a:ext>
                  </a:extLst>
                </a:gridCol>
                <a:gridCol w="1143855">
                  <a:extLst>
                    <a:ext uri="{9D8B030D-6E8A-4147-A177-3AD203B41FA5}">
                      <a16:colId xmlns:a16="http://schemas.microsoft.com/office/drawing/2014/main" val="20004"/>
                    </a:ext>
                  </a:extLst>
                </a:gridCol>
              </a:tblGrid>
              <a:tr h="549891">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连续</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链式</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lang="zh-CN" altLang="en-US" dirty="0"/>
                        <a:t>索引</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10000"/>
                  </a:ext>
                </a:extLst>
              </a:tr>
              <a:tr h="949128">
                <a:tc>
                  <a:txBody>
                    <a:bodyPr/>
                    <a:lstStyle/>
                    <a:p>
                      <a:r>
                        <a:rPr lang="zh-CN" altLang="en-US" dirty="0"/>
                        <a:t>是否预分配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需要</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可能</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lang="zh-CN" altLang="en-US" dirty="0"/>
                        <a:t>可能</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10001"/>
                  </a:ext>
                </a:extLst>
              </a:tr>
              <a:tr h="549891">
                <a:tc>
                  <a:txBody>
                    <a:bodyPr/>
                    <a:lstStyle/>
                    <a:p>
                      <a:r>
                        <a:rPr lang="zh-CN" altLang="en-US" dirty="0"/>
                        <a:t>分区大小是固定还是可变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可变</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固定块</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固定块</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可变</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49891">
                <a:tc>
                  <a:txBody>
                    <a:bodyPr/>
                    <a:lstStyle/>
                    <a:p>
                      <a:r>
                        <a:rPr lang="zh-CN" altLang="en-US" dirty="0"/>
                        <a:t>分区大小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大</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小</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小</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中</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9891">
                <a:tc>
                  <a:txBody>
                    <a:bodyPr/>
                    <a:lstStyle/>
                    <a:p>
                      <a:r>
                        <a:rPr lang="zh-CN" altLang="en-US" dirty="0"/>
                        <a:t>分配频率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一次</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低到高</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高</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低</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49891">
                <a:tc>
                  <a:txBody>
                    <a:bodyPr/>
                    <a:lstStyle/>
                    <a:p>
                      <a:r>
                        <a:rPr lang="zh-CN" altLang="en-US" dirty="0"/>
                        <a:t>分配需要的时间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中</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长</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短</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中</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49891">
                <a:tc>
                  <a:txBody>
                    <a:bodyPr/>
                    <a:lstStyle/>
                    <a:p>
                      <a:r>
                        <a:rPr lang="zh-CN" altLang="en-US" dirty="0"/>
                        <a:t>文件分配表的大小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一个表项</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一个表项</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大</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中</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8" name="标题 3"/>
          <p:cNvSpPr>
            <a:spLocks noGrp="1"/>
          </p:cNvSpPr>
          <p:nvPr>
            <p:ph type="title"/>
          </p:nvPr>
        </p:nvSpPr>
        <p:spPr>
          <a:xfrm>
            <a:off x="838200" y="228600"/>
            <a:ext cx="7162800" cy="563563"/>
          </a:xfrm>
        </p:spPr>
        <p:txBody>
          <a:bodyPr/>
          <a:lstStyle/>
          <a:p>
            <a:pPr algn="ctr"/>
            <a:r>
              <a:rPr lang="en-US" altLang="zh-CN" sz="3200" dirty="0"/>
              <a:t>5.6.1 </a:t>
            </a:r>
            <a:r>
              <a:rPr lang="zh-CN" altLang="en-US" sz="3200" dirty="0"/>
              <a:t>文件分配</a:t>
            </a:r>
          </a:p>
        </p:txBody>
      </p:sp>
      <p:sp>
        <p:nvSpPr>
          <p:cNvPr id="9" name="Content Placeholder 2"/>
          <p:cNvSpPr txBox="1">
            <a:spLocks/>
          </p:cNvSpPr>
          <p:nvPr/>
        </p:nvSpPr>
        <p:spPr bwMode="auto">
          <a:xfrm>
            <a:off x="0" y="791598"/>
            <a:ext cx="9144000" cy="90921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dirty="0">
                <a:latin typeface="黑体" pitchFamily="49" charset="-122"/>
                <a:ea typeface="黑体" pitchFamily="49" charset="-122"/>
              </a:rPr>
              <a:t>文件分配方法</a:t>
            </a:r>
          </a:p>
        </p:txBody>
      </p:sp>
    </p:spTree>
    <p:extLst>
      <p:ext uri="{BB962C8B-B14F-4D97-AF65-F5344CB8AC3E}">
        <p14:creationId xmlns:p14="http://schemas.microsoft.com/office/powerpoint/2010/main" val="389707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a:xfrm>
            <a:off x="838200" y="228600"/>
            <a:ext cx="7162800" cy="563563"/>
          </a:xfrm>
        </p:spPr>
        <p:txBody>
          <a:bodyPr/>
          <a:lstStyle/>
          <a:p>
            <a:pPr algn="ctr"/>
            <a:r>
              <a:rPr lang="en-US" altLang="zh-CN" sz="3200" dirty="0"/>
              <a:t>5.6.1 </a:t>
            </a:r>
            <a:r>
              <a:rPr lang="zh-CN" altLang="en-US" sz="3200" dirty="0"/>
              <a:t>文件分配</a:t>
            </a:r>
          </a:p>
        </p:txBody>
      </p:sp>
      <p:sp>
        <p:nvSpPr>
          <p:cNvPr id="5" name="Content Placeholder 2"/>
          <p:cNvSpPr txBox="1">
            <a:spLocks/>
          </p:cNvSpPr>
          <p:nvPr/>
        </p:nvSpPr>
        <p:spPr bwMode="auto">
          <a:xfrm>
            <a:off x="-1" y="791598"/>
            <a:ext cx="4572001" cy="53737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3300" dirty="0">
                <a:latin typeface="黑体" pitchFamily="49" charset="-122"/>
                <a:ea typeface="黑体" pitchFamily="49" charset="-122"/>
              </a:rPr>
              <a:t>连续分配</a:t>
            </a:r>
            <a:endParaRPr lang="en-US" altLang="zh-CN" sz="3300" dirty="0">
              <a:latin typeface="黑体" pitchFamily="49" charset="-122"/>
              <a:ea typeface="黑体" pitchFamily="49" charset="-122"/>
            </a:endParaRPr>
          </a:p>
          <a:p>
            <a:pPr lvl="1">
              <a:lnSpc>
                <a:spcPct val="145000"/>
              </a:lnSpc>
            </a:pPr>
            <a:r>
              <a:rPr lang="zh-CN" altLang="en-US" sz="2400" dirty="0">
                <a:latin typeface="黑体" pitchFamily="49" charset="-122"/>
                <a:ea typeface="黑体" pitchFamily="49" charset="-122"/>
              </a:rPr>
              <a:t>大小可变的预分配策略：创建文件时，分配一组连续的块</a:t>
            </a:r>
            <a:endParaRPr lang="en-US" altLang="zh-CN" sz="2400" dirty="0">
              <a:latin typeface="黑体" pitchFamily="49" charset="-122"/>
              <a:ea typeface="黑体" pitchFamily="49" charset="-122"/>
            </a:endParaRPr>
          </a:p>
          <a:p>
            <a:pPr lvl="1">
              <a:lnSpc>
                <a:spcPct val="145000"/>
              </a:lnSpc>
            </a:pPr>
            <a:r>
              <a:rPr lang="zh-CN" altLang="en-US" sz="2400" dirty="0">
                <a:latin typeface="黑体" pitchFamily="49" charset="-122"/>
                <a:ea typeface="黑体" pitchFamily="49" charset="-122"/>
              </a:rPr>
              <a:t>文件分配表里每个文件只需一个表项：说明起始块和长度</a:t>
            </a:r>
            <a:endParaRPr lang="en-US" altLang="zh-CN" sz="2400" dirty="0">
              <a:latin typeface="黑体" pitchFamily="49" charset="-122"/>
              <a:ea typeface="黑体" pitchFamily="49" charset="-122"/>
            </a:endParaRPr>
          </a:p>
          <a:p>
            <a:pPr lvl="1">
              <a:lnSpc>
                <a:spcPct val="145000"/>
              </a:lnSpc>
            </a:pPr>
            <a:r>
              <a:rPr lang="zh-CN" altLang="en-US" sz="2400" dirty="0">
                <a:latin typeface="黑体" pitchFamily="49" charset="-122"/>
                <a:ea typeface="黑体" pitchFamily="49" charset="-122"/>
              </a:rPr>
              <a:t>适合顺序文件，检索容易</a:t>
            </a:r>
            <a:endParaRPr lang="en-US" altLang="zh-CN" sz="2400" dirty="0">
              <a:latin typeface="黑体" pitchFamily="49" charset="-122"/>
              <a:ea typeface="黑体" pitchFamily="49" charset="-122"/>
            </a:endParaRPr>
          </a:p>
          <a:p>
            <a:pPr lvl="1">
              <a:lnSpc>
                <a:spcPct val="145000"/>
              </a:lnSpc>
            </a:pPr>
            <a:r>
              <a:rPr lang="zh-CN" altLang="en-US" sz="2400" dirty="0">
                <a:solidFill>
                  <a:srgbClr val="FF0000"/>
                </a:solidFill>
                <a:latin typeface="黑体" pitchFamily="49" charset="-122"/>
                <a:ea typeface="黑体" pitchFamily="49" charset="-122"/>
              </a:rPr>
              <a:t>问题</a:t>
            </a:r>
            <a:endParaRPr lang="en-US" altLang="zh-CN" sz="2400" dirty="0">
              <a:solidFill>
                <a:srgbClr val="FF0000"/>
              </a:solidFill>
              <a:latin typeface="黑体" pitchFamily="49" charset="-122"/>
              <a:ea typeface="黑体" pitchFamily="49" charset="-122"/>
            </a:endParaRPr>
          </a:p>
          <a:p>
            <a:pPr lvl="2">
              <a:lnSpc>
                <a:spcPct val="145000"/>
              </a:lnSpc>
            </a:pPr>
            <a:r>
              <a:rPr lang="zh-CN" altLang="en-US" sz="2100" dirty="0">
                <a:latin typeface="黑体" pitchFamily="49" charset="-122"/>
                <a:ea typeface="黑体" pitchFamily="49" charset="-122"/>
              </a:rPr>
              <a:t>外部碎片</a:t>
            </a:r>
            <a:endParaRPr lang="en-US" altLang="zh-CN" sz="2100" dirty="0">
              <a:latin typeface="黑体" pitchFamily="49" charset="-122"/>
              <a:ea typeface="黑体" pitchFamily="49" charset="-122"/>
            </a:endParaRPr>
          </a:p>
          <a:p>
            <a:pPr lvl="2">
              <a:lnSpc>
                <a:spcPct val="145000"/>
              </a:lnSpc>
            </a:pPr>
            <a:r>
              <a:rPr lang="zh-CN" altLang="en-US" sz="2100" dirty="0">
                <a:latin typeface="黑体" pitchFamily="49" charset="-122"/>
                <a:ea typeface="黑体" pitchFamily="49" charset="-122"/>
              </a:rPr>
              <a:t>预分配可能带来的问题</a:t>
            </a:r>
            <a:endParaRPr lang="en-US" altLang="zh-CN" sz="2100" dirty="0">
              <a:latin typeface="黑体" pitchFamily="49" charset="-122"/>
              <a:ea typeface="黑体" pitchFamily="49" charset="-122"/>
            </a:endParaRPr>
          </a:p>
          <a:p>
            <a:pPr lvl="1">
              <a:lnSpc>
                <a:spcPct val="145000"/>
              </a:lnSpc>
            </a:pPr>
            <a:endParaRPr lang="en-US" altLang="zh-CN" sz="2000" dirty="0">
              <a:latin typeface="黑体" pitchFamily="49" charset="-122"/>
              <a:ea typeface="黑体" pitchFamily="49" charset="-122"/>
            </a:endParaRPr>
          </a:p>
        </p:txBody>
      </p:sp>
      <p:pic>
        <p:nvPicPr>
          <p:cNvPr id="6" name="Picture 8" descr="f9.pdf">
            <a:extLst>
              <a:ext uri="{FF2B5EF4-FFF2-40B4-BE49-F238E27FC236}">
                <a16:creationId xmlns:a16="http://schemas.microsoft.com/office/drawing/2014/main" id="{883E3926-D22A-1E4E-A0D1-8AB5E03C94B0}"/>
              </a:ext>
            </a:extLst>
          </p:cNvPr>
          <p:cNvPicPr>
            <a:picLocks noChangeAspect="1"/>
          </p:cNvPicPr>
          <p:nvPr/>
        </p:nvPicPr>
        <p:blipFill rotWithShape="1">
          <a:blip r:embed="rId3"/>
          <a:srcRect l="11765" t="10467" r="49054" b="56278"/>
          <a:stretch/>
        </p:blipFill>
        <p:spPr>
          <a:xfrm>
            <a:off x="4702692" y="791598"/>
            <a:ext cx="4130086" cy="3829490"/>
          </a:xfrm>
          <a:prstGeom prst="rect">
            <a:avLst/>
          </a:prstGeom>
        </p:spPr>
      </p:pic>
      <p:pic>
        <p:nvPicPr>
          <p:cNvPr id="7" name="Picture 8" descr="f9.pdf">
            <a:extLst>
              <a:ext uri="{FF2B5EF4-FFF2-40B4-BE49-F238E27FC236}">
                <a16:creationId xmlns:a16="http://schemas.microsoft.com/office/drawing/2014/main" id="{2388DA3E-F4FC-F745-9DF0-1F0B57524097}"/>
              </a:ext>
            </a:extLst>
          </p:cNvPr>
          <p:cNvPicPr>
            <a:picLocks noChangeAspect="1"/>
          </p:cNvPicPr>
          <p:nvPr/>
        </p:nvPicPr>
        <p:blipFill rotWithShape="1">
          <a:blip r:embed="rId3"/>
          <a:srcRect l="50703" t="12690" r="17647" b="69962"/>
          <a:stretch/>
        </p:blipFill>
        <p:spPr>
          <a:xfrm>
            <a:off x="5220072" y="4437112"/>
            <a:ext cx="3336245" cy="1997715"/>
          </a:xfrm>
          <a:prstGeom prst="rect">
            <a:avLst/>
          </a:prstGeom>
        </p:spPr>
      </p:pic>
    </p:spTree>
    <p:extLst>
      <p:ext uri="{BB962C8B-B14F-4D97-AF65-F5344CB8AC3E}">
        <p14:creationId xmlns:p14="http://schemas.microsoft.com/office/powerpoint/2010/main" val="2123924757"/>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a:xfrm>
            <a:off x="838200" y="228600"/>
            <a:ext cx="7162800" cy="563563"/>
          </a:xfrm>
        </p:spPr>
        <p:txBody>
          <a:bodyPr/>
          <a:lstStyle/>
          <a:p>
            <a:pPr algn="ctr"/>
            <a:r>
              <a:rPr lang="en-US" altLang="zh-CN" sz="3200" dirty="0"/>
              <a:t>5.6.1 </a:t>
            </a:r>
            <a:r>
              <a:rPr lang="zh-CN" altLang="en-US" sz="3200" dirty="0"/>
              <a:t>文件分配</a:t>
            </a:r>
          </a:p>
        </p:txBody>
      </p:sp>
      <p:sp>
        <p:nvSpPr>
          <p:cNvPr id="5" name="Content Placeholder 2"/>
          <p:cNvSpPr txBox="1">
            <a:spLocks/>
          </p:cNvSpPr>
          <p:nvPr/>
        </p:nvSpPr>
        <p:spPr bwMode="auto">
          <a:xfrm>
            <a:off x="-81409" y="792163"/>
            <a:ext cx="9144000" cy="145781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dirty="0">
                <a:latin typeface="黑体" pitchFamily="49" charset="-122"/>
                <a:ea typeface="黑体" pitchFamily="49" charset="-122"/>
              </a:rPr>
              <a:t>连续分配</a:t>
            </a:r>
            <a:r>
              <a:rPr lang="en-US" altLang="zh-CN" sz="2800" dirty="0">
                <a:latin typeface="黑体" pitchFamily="49" charset="-122"/>
                <a:ea typeface="黑体" pitchFamily="49" charset="-122"/>
              </a:rPr>
              <a:t>——</a:t>
            </a:r>
            <a:r>
              <a:rPr lang="zh-CN" altLang="en-US" sz="2800" dirty="0">
                <a:latin typeface="黑体" pitchFamily="49" charset="-122"/>
                <a:ea typeface="黑体" pitchFamily="49" charset="-122"/>
              </a:rPr>
              <a:t>紧凑后</a:t>
            </a:r>
            <a:endParaRPr lang="en-US" altLang="zh-CN" sz="2800" dirty="0">
              <a:latin typeface="黑体" pitchFamily="49" charset="-122"/>
              <a:ea typeface="黑体" pitchFamily="49" charset="-122"/>
            </a:endParaRPr>
          </a:p>
          <a:p>
            <a:pPr lvl="1">
              <a:lnSpc>
                <a:spcPct val="145000"/>
              </a:lnSpc>
            </a:pPr>
            <a:r>
              <a:rPr lang="zh-CN" altLang="en-US" sz="2400" dirty="0">
                <a:latin typeface="黑体" pitchFamily="49" charset="-122"/>
                <a:ea typeface="黑体" pitchFamily="49" charset="-122"/>
              </a:rPr>
              <a:t>解决外部碎片问题</a:t>
            </a:r>
          </a:p>
        </p:txBody>
      </p:sp>
      <p:pic>
        <p:nvPicPr>
          <p:cNvPr id="6" name="Picture 8" descr="f10.pdf">
            <a:extLst>
              <a:ext uri="{FF2B5EF4-FFF2-40B4-BE49-F238E27FC236}">
                <a16:creationId xmlns:a16="http://schemas.microsoft.com/office/drawing/2014/main" id="{7E253803-D7A7-7D41-BD66-5E915DF90364}"/>
              </a:ext>
            </a:extLst>
          </p:cNvPr>
          <p:cNvPicPr>
            <a:picLocks noChangeAspect="1"/>
          </p:cNvPicPr>
          <p:nvPr/>
        </p:nvPicPr>
        <p:blipFill rotWithShape="1">
          <a:blip r:embed="rId3"/>
          <a:srcRect l="10588" t="9091" r="9412" b="53770"/>
          <a:stretch/>
        </p:blipFill>
        <p:spPr>
          <a:xfrm>
            <a:off x="539552" y="1988839"/>
            <a:ext cx="8497776" cy="4376297"/>
          </a:xfrm>
          <a:prstGeom prst="rect">
            <a:avLst/>
          </a:prstGeom>
        </p:spPr>
      </p:pic>
    </p:spTree>
    <p:extLst>
      <p:ext uri="{BB962C8B-B14F-4D97-AF65-F5344CB8AC3E}">
        <p14:creationId xmlns:p14="http://schemas.microsoft.com/office/powerpoint/2010/main" val="3440584376"/>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a:xfrm>
            <a:off x="838200" y="228600"/>
            <a:ext cx="7162800" cy="563563"/>
          </a:xfrm>
        </p:spPr>
        <p:txBody>
          <a:bodyPr/>
          <a:lstStyle/>
          <a:p>
            <a:pPr algn="ctr"/>
            <a:r>
              <a:rPr lang="en-US" altLang="zh-CN" sz="3200" dirty="0"/>
              <a:t>5.6.1 </a:t>
            </a:r>
            <a:r>
              <a:rPr lang="zh-CN" altLang="en-US" sz="3200" dirty="0"/>
              <a:t>文件分配</a:t>
            </a:r>
          </a:p>
        </p:txBody>
      </p:sp>
      <p:sp>
        <p:nvSpPr>
          <p:cNvPr id="5" name="Content Placeholder 2"/>
          <p:cNvSpPr txBox="1">
            <a:spLocks/>
          </p:cNvSpPr>
          <p:nvPr/>
        </p:nvSpPr>
        <p:spPr bwMode="auto">
          <a:xfrm>
            <a:off x="-1" y="791598"/>
            <a:ext cx="4877513" cy="53737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lnSpcReduction="20000"/>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dirty="0">
                <a:latin typeface="黑体" pitchFamily="49" charset="-122"/>
                <a:ea typeface="黑体" pitchFamily="49" charset="-122"/>
              </a:rPr>
              <a:t>链式分配</a:t>
            </a:r>
            <a:endParaRPr lang="en-US" altLang="zh-CN" dirty="0">
              <a:latin typeface="黑体" pitchFamily="49" charset="-122"/>
              <a:ea typeface="黑体" pitchFamily="49" charset="-122"/>
            </a:endParaRPr>
          </a:p>
          <a:p>
            <a:pPr lvl="1">
              <a:lnSpc>
                <a:spcPct val="145000"/>
              </a:lnSpc>
            </a:pPr>
            <a:r>
              <a:rPr lang="zh-CN" altLang="en-US" sz="2400" dirty="0">
                <a:solidFill>
                  <a:srgbClr val="FF0000"/>
                </a:solidFill>
                <a:latin typeface="黑体" pitchFamily="49" charset="-122"/>
                <a:ea typeface="黑体" pitchFamily="49" charset="-122"/>
              </a:rPr>
              <a:t>隐式链接</a:t>
            </a:r>
            <a:r>
              <a:rPr lang="zh-CN" altLang="en-US" sz="2400" dirty="0">
                <a:latin typeface="黑体" pitchFamily="49" charset="-122"/>
                <a:ea typeface="黑体" pitchFamily="49" charset="-122"/>
              </a:rPr>
              <a:t>：每个块都包含指向下一个块的指针</a:t>
            </a:r>
            <a:endParaRPr lang="en-US" altLang="zh-CN" sz="2400" dirty="0">
              <a:latin typeface="黑体" pitchFamily="49" charset="-122"/>
              <a:ea typeface="黑体" pitchFamily="49" charset="-122"/>
            </a:endParaRPr>
          </a:p>
          <a:p>
            <a:pPr lvl="1">
              <a:lnSpc>
                <a:spcPct val="145000"/>
              </a:lnSpc>
            </a:pPr>
            <a:r>
              <a:rPr lang="zh-CN" altLang="en-US" sz="2400" dirty="0">
                <a:latin typeface="黑体" pitchFamily="49" charset="-122"/>
                <a:ea typeface="黑体" pitchFamily="49" charset="-122"/>
              </a:rPr>
              <a:t>文件分配表里每个文件只需要一个表项：声明起始块和长度</a:t>
            </a:r>
            <a:endParaRPr lang="en-US" altLang="zh-CN" sz="2400" dirty="0">
              <a:latin typeface="黑体" pitchFamily="49" charset="-122"/>
              <a:ea typeface="黑体" pitchFamily="49" charset="-122"/>
            </a:endParaRPr>
          </a:p>
          <a:p>
            <a:pPr lvl="1">
              <a:lnSpc>
                <a:spcPct val="145000"/>
              </a:lnSpc>
            </a:pPr>
            <a:r>
              <a:rPr lang="zh-CN" altLang="en-US" sz="2400" dirty="0">
                <a:latin typeface="黑体" pitchFamily="49" charset="-122"/>
                <a:ea typeface="黑体" pitchFamily="49" charset="-122"/>
              </a:rPr>
              <a:t>可以根据需要分配块，加入链中</a:t>
            </a:r>
            <a:endParaRPr lang="en-US" altLang="zh-CN" sz="2400" dirty="0">
              <a:latin typeface="黑体" pitchFamily="49" charset="-122"/>
              <a:ea typeface="黑体" pitchFamily="49" charset="-122"/>
            </a:endParaRPr>
          </a:p>
          <a:p>
            <a:pPr lvl="1">
              <a:lnSpc>
                <a:spcPct val="145000"/>
              </a:lnSpc>
            </a:pPr>
            <a:r>
              <a:rPr lang="zh-CN" altLang="en-US" sz="2400" dirty="0">
                <a:latin typeface="黑体" pitchFamily="49" charset="-122"/>
                <a:ea typeface="黑体" pitchFamily="49" charset="-122"/>
              </a:rPr>
              <a:t>适合顺序处理文件</a:t>
            </a:r>
            <a:endParaRPr lang="en-US" altLang="zh-CN" sz="2400" dirty="0">
              <a:latin typeface="黑体" pitchFamily="49" charset="-122"/>
              <a:ea typeface="黑体" pitchFamily="49" charset="-122"/>
            </a:endParaRPr>
          </a:p>
          <a:p>
            <a:pPr lvl="1">
              <a:lnSpc>
                <a:spcPct val="145000"/>
              </a:lnSpc>
            </a:pPr>
            <a:r>
              <a:rPr lang="zh-CN" altLang="en-US" sz="2400" dirty="0">
                <a:solidFill>
                  <a:srgbClr val="FF0000"/>
                </a:solidFill>
                <a:latin typeface="黑体" pitchFamily="49" charset="-122"/>
                <a:ea typeface="黑体" pitchFamily="49" charset="-122"/>
              </a:rPr>
              <a:t>问题</a:t>
            </a:r>
            <a:r>
              <a:rPr lang="zh-CN" altLang="en-US" sz="2400" dirty="0">
                <a:latin typeface="黑体" pitchFamily="49" charset="-122"/>
                <a:ea typeface="黑体" pitchFamily="49" charset="-122"/>
              </a:rPr>
              <a:t>：</a:t>
            </a:r>
            <a:endParaRPr lang="en-US" altLang="zh-CN" sz="2400" dirty="0">
              <a:latin typeface="黑体" pitchFamily="49" charset="-122"/>
              <a:ea typeface="黑体" pitchFamily="49" charset="-122"/>
            </a:endParaRPr>
          </a:p>
          <a:p>
            <a:pPr lvl="2">
              <a:lnSpc>
                <a:spcPct val="145000"/>
              </a:lnSpc>
            </a:pPr>
            <a:r>
              <a:rPr lang="zh-CN" altLang="en-US" sz="2000" dirty="0">
                <a:latin typeface="黑体" pitchFamily="49" charset="-122"/>
                <a:ea typeface="黑体" pitchFamily="49" charset="-122"/>
              </a:rPr>
              <a:t>多个块离散分配，使得局部性原理不再适用，若需要一次读入多个块，得访问磁盘不同的部分</a:t>
            </a:r>
          </a:p>
        </p:txBody>
      </p:sp>
      <p:pic>
        <p:nvPicPr>
          <p:cNvPr id="6" name="Picture 9" descr="f11.pdf">
            <a:extLst>
              <a:ext uri="{FF2B5EF4-FFF2-40B4-BE49-F238E27FC236}">
                <a16:creationId xmlns:a16="http://schemas.microsoft.com/office/drawing/2014/main" id="{82F0B836-D626-5549-84CC-BA4CE507E58E}"/>
              </a:ext>
            </a:extLst>
          </p:cNvPr>
          <p:cNvPicPr>
            <a:picLocks noChangeAspect="1"/>
          </p:cNvPicPr>
          <p:nvPr/>
        </p:nvPicPr>
        <p:blipFill rotWithShape="1">
          <a:blip r:embed="rId3"/>
          <a:srcRect l="11765" t="9091" r="48027" b="55485"/>
          <a:stretch/>
        </p:blipFill>
        <p:spPr>
          <a:xfrm>
            <a:off x="5004048" y="980728"/>
            <a:ext cx="4248472" cy="3789530"/>
          </a:xfrm>
          <a:prstGeom prst="rect">
            <a:avLst/>
          </a:prstGeom>
        </p:spPr>
      </p:pic>
      <p:pic>
        <p:nvPicPr>
          <p:cNvPr id="7" name="Picture 9" descr="f11.pdf">
            <a:extLst>
              <a:ext uri="{FF2B5EF4-FFF2-40B4-BE49-F238E27FC236}">
                <a16:creationId xmlns:a16="http://schemas.microsoft.com/office/drawing/2014/main" id="{1AA13BCF-038F-DD40-9A02-77A4B97B9FBF}"/>
              </a:ext>
            </a:extLst>
          </p:cNvPr>
          <p:cNvPicPr>
            <a:picLocks noChangeAspect="1"/>
          </p:cNvPicPr>
          <p:nvPr/>
        </p:nvPicPr>
        <p:blipFill rotWithShape="1">
          <a:blip r:embed="rId3"/>
          <a:srcRect l="49928" t="13120" r="17647" b="73189"/>
          <a:stretch/>
        </p:blipFill>
        <p:spPr>
          <a:xfrm>
            <a:off x="5699820" y="4509120"/>
            <a:ext cx="3426165" cy="1872208"/>
          </a:xfrm>
          <a:prstGeom prst="rect">
            <a:avLst/>
          </a:prstGeom>
        </p:spPr>
      </p:pic>
    </p:spTree>
    <p:extLst>
      <p:ext uri="{BB962C8B-B14F-4D97-AF65-F5344CB8AC3E}">
        <p14:creationId xmlns:p14="http://schemas.microsoft.com/office/powerpoint/2010/main" val="32517378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a:xfrm>
            <a:off x="838200" y="228600"/>
            <a:ext cx="7162800" cy="563563"/>
          </a:xfrm>
        </p:spPr>
        <p:txBody>
          <a:bodyPr/>
          <a:lstStyle/>
          <a:p>
            <a:pPr algn="ctr"/>
            <a:r>
              <a:rPr lang="en-US" altLang="zh-CN" sz="3200" dirty="0"/>
              <a:t>5.6.1 </a:t>
            </a:r>
            <a:r>
              <a:rPr lang="zh-CN" altLang="en-US" sz="3200" dirty="0"/>
              <a:t>文件分配</a:t>
            </a:r>
          </a:p>
        </p:txBody>
      </p:sp>
      <p:sp>
        <p:nvSpPr>
          <p:cNvPr id="5" name="Content Placeholder 2"/>
          <p:cNvSpPr txBox="1">
            <a:spLocks/>
          </p:cNvSpPr>
          <p:nvPr/>
        </p:nvSpPr>
        <p:spPr bwMode="auto">
          <a:xfrm>
            <a:off x="0" y="791598"/>
            <a:ext cx="4067944" cy="458161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dirty="0">
                <a:latin typeface="黑体" pitchFamily="49" charset="-122"/>
                <a:ea typeface="黑体" pitchFamily="49" charset="-122"/>
              </a:rPr>
              <a:t>链式分配</a:t>
            </a:r>
            <a:r>
              <a:rPr lang="en-US" altLang="zh-CN" sz="2800" dirty="0">
                <a:latin typeface="黑体" pitchFamily="49" charset="-122"/>
                <a:ea typeface="黑体" pitchFamily="49" charset="-122"/>
              </a:rPr>
              <a:t>——</a:t>
            </a:r>
            <a:r>
              <a:rPr lang="zh-CN" altLang="en-US" sz="2800" dirty="0">
                <a:latin typeface="黑体" pitchFamily="49" charset="-122"/>
                <a:ea typeface="黑体" pitchFamily="49" charset="-122"/>
              </a:rPr>
              <a:t>合并后</a:t>
            </a:r>
            <a:endParaRPr lang="en-US" altLang="zh-CN" sz="2800" dirty="0">
              <a:latin typeface="黑体" pitchFamily="49" charset="-122"/>
              <a:ea typeface="黑体" pitchFamily="49" charset="-122"/>
            </a:endParaRPr>
          </a:p>
          <a:p>
            <a:pPr lvl="1">
              <a:lnSpc>
                <a:spcPct val="145000"/>
              </a:lnSpc>
            </a:pPr>
            <a:r>
              <a:rPr lang="zh-CN" altLang="en-US" sz="2400" dirty="0">
                <a:latin typeface="黑体" pitchFamily="49" charset="-122"/>
                <a:ea typeface="黑体" pitchFamily="49" charset="-122"/>
              </a:rPr>
              <a:t>周期性合并文件</a:t>
            </a:r>
            <a:endParaRPr lang="en-US" altLang="zh-CN" sz="2400" dirty="0">
              <a:latin typeface="黑体" pitchFamily="49" charset="-122"/>
              <a:ea typeface="黑体" pitchFamily="49" charset="-122"/>
            </a:endParaRPr>
          </a:p>
          <a:p>
            <a:pPr lvl="1">
              <a:lnSpc>
                <a:spcPct val="145000"/>
              </a:lnSpc>
            </a:pPr>
            <a:r>
              <a:rPr lang="zh-CN" altLang="en-US" sz="2400" dirty="0">
                <a:latin typeface="黑体" pitchFamily="49" charset="-122"/>
                <a:ea typeface="黑体" pitchFamily="49" charset="-122"/>
              </a:rPr>
              <a:t>克服前述问题</a:t>
            </a:r>
          </a:p>
        </p:txBody>
      </p:sp>
      <p:pic>
        <p:nvPicPr>
          <p:cNvPr id="6" name="Picture 7" descr="f12.pdf">
            <a:extLst>
              <a:ext uri="{FF2B5EF4-FFF2-40B4-BE49-F238E27FC236}">
                <a16:creationId xmlns:a16="http://schemas.microsoft.com/office/drawing/2014/main" id="{1DCC78B2-A1E2-344E-87C0-C101BA83DFA5}"/>
              </a:ext>
            </a:extLst>
          </p:cNvPr>
          <p:cNvPicPr>
            <a:picLocks noChangeAspect="1"/>
          </p:cNvPicPr>
          <p:nvPr/>
        </p:nvPicPr>
        <p:blipFill rotWithShape="1">
          <a:blip r:embed="rId3"/>
          <a:srcRect l="11766" t="10574" r="50271" b="55296"/>
          <a:stretch/>
        </p:blipFill>
        <p:spPr>
          <a:xfrm>
            <a:off x="4815905" y="1556792"/>
            <a:ext cx="4032449" cy="3598898"/>
          </a:xfrm>
          <a:prstGeom prst="rect">
            <a:avLst/>
          </a:prstGeom>
        </p:spPr>
      </p:pic>
      <p:pic>
        <p:nvPicPr>
          <p:cNvPr id="7" name="Picture 7" descr="f12.pdf">
            <a:extLst>
              <a:ext uri="{FF2B5EF4-FFF2-40B4-BE49-F238E27FC236}">
                <a16:creationId xmlns:a16="http://schemas.microsoft.com/office/drawing/2014/main" id="{E781B75C-E125-E948-95D4-5FE5BD41373B}"/>
              </a:ext>
            </a:extLst>
          </p:cNvPr>
          <p:cNvPicPr>
            <a:picLocks noChangeAspect="1"/>
          </p:cNvPicPr>
          <p:nvPr/>
        </p:nvPicPr>
        <p:blipFill rotWithShape="1">
          <a:blip r:embed="rId3"/>
          <a:srcRect l="50406" t="12619" r="15294" b="72190"/>
          <a:stretch/>
        </p:blipFill>
        <p:spPr>
          <a:xfrm>
            <a:off x="1151185" y="3212976"/>
            <a:ext cx="3643329" cy="2088232"/>
          </a:xfrm>
          <a:prstGeom prst="rect">
            <a:avLst/>
          </a:prstGeom>
        </p:spPr>
      </p:pic>
    </p:spTree>
    <p:extLst>
      <p:ext uri="{BB962C8B-B14F-4D97-AF65-F5344CB8AC3E}">
        <p14:creationId xmlns:p14="http://schemas.microsoft.com/office/powerpoint/2010/main" val="631165733"/>
      </p:ext>
    </p:extLst>
  </p:cSld>
  <p:clrMapOvr>
    <a:masterClrMapping/>
  </p:clrMapOvr>
  <p:transition spd="slow">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303173FC-24F2-CB45-BB44-513B9CCCE71F}"/>
              </a:ext>
            </a:extLst>
          </p:cNvPr>
          <p:cNvSpPr txBox="1">
            <a:spLocks/>
          </p:cNvSpPr>
          <p:nvPr/>
        </p:nvSpPr>
        <p:spPr bwMode="auto">
          <a:xfrm>
            <a:off x="13387" y="696100"/>
            <a:ext cx="9105259" cy="179679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dirty="0">
                <a:latin typeface="黑体" pitchFamily="49" charset="-122"/>
                <a:ea typeface="黑体" pitchFamily="49" charset="-122"/>
              </a:rPr>
              <a:t>链式分配</a:t>
            </a:r>
            <a:endParaRPr lang="en-US" altLang="zh-CN" dirty="0">
              <a:latin typeface="黑体" pitchFamily="49" charset="-122"/>
              <a:ea typeface="黑体" pitchFamily="49" charset="-122"/>
            </a:endParaRPr>
          </a:p>
          <a:p>
            <a:pPr lvl="1">
              <a:lnSpc>
                <a:spcPct val="145000"/>
              </a:lnSpc>
            </a:pPr>
            <a:r>
              <a:rPr lang="zh-CN" altLang="en-US" dirty="0">
                <a:solidFill>
                  <a:srgbClr val="FF0000"/>
                </a:solidFill>
                <a:latin typeface="黑体" pitchFamily="49" charset="-122"/>
                <a:ea typeface="黑体" pitchFamily="49" charset="-122"/>
              </a:rPr>
              <a:t>显式链接</a:t>
            </a:r>
            <a:r>
              <a:rPr lang="zh-CN" altLang="en-US" dirty="0">
                <a:latin typeface="黑体" pitchFamily="49" charset="-122"/>
                <a:ea typeface="黑体" pitchFamily="49" charset="-122"/>
              </a:rPr>
              <a:t>：用于链接文件各物理块的指针，显式地存放在文件分配表</a:t>
            </a:r>
            <a:r>
              <a:rPr lang="en-US" altLang="zh-CN" dirty="0">
                <a:latin typeface="黑体" pitchFamily="49" charset="-122"/>
                <a:ea typeface="黑体" pitchFamily="49" charset="-122"/>
              </a:rPr>
              <a:t>FAT</a:t>
            </a:r>
            <a:r>
              <a:rPr lang="zh-CN" altLang="en-US" dirty="0">
                <a:latin typeface="黑体" pitchFamily="49" charset="-122"/>
                <a:ea typeface="黑体" pitchFamily="49" charset="-122"/>
              </a:rPr>
              <a:t>中，该表在整个磁盘分区中仅一张。</a:t>
            </a:r>
            <a:r>
              <a:rPr lang="en-US" altLang="zh-CN" dirty="0">
                <a:latin typeface="黑体" pitchFamily="49" charset="-122"/>
                <a:ea typeface="黑体" pitchFamily="49" charset="-122"/>
              </a:rPr>
              <a:t>(</a:t>
            </a:r>
            <a:r>
              <a:rPr lang="zh-CN" altLang="en-US" sz="2100" dirty="0">
                <a:latin typeface="黑体" pitchFamily="49" charset="-122"/>
                <a:ea typeface="黑体" pitchFamily="49" charset="-122"/>
              </a:rPr>
              <a:t>如图：文件包含</a:t>
            </a:r>
            <a:r>
              <a:rPr lang="en-US" altLang="zh-CN" sz="2100" dirty="0">
                <a:latin typeface="黑体" pitchFamily="49" charset="-122"/>
                <a:ea typeface="黑体" pitchFamily="49" charset="-122"/>
              </a:rPr>
              <a:t>2</a:t>
            </a:r>
            <a:r>
              <a:rPr lang="zh-CN" altLang="en-US" sz="2100" dirty="0">
                <a:latin typeface="黑体" pitchFamily="49" charset="-122"/>
                <a:ea typeface="黑体" pitchFamily="49" charset="-122"/>
              </a:rPr>
              <a:t>，</a:t>
            </a:r>
            <a:r>
              <a:rPr lang="en-US" altLang="zh-CN" sz="2100" dirty="0">
                <a:latin typeface="黑体" pitchFamily="49" charset="-122"/>
                <a:ea typeface="黑体" pitchFamily="49" charset="-122"/>
              </a:rPr>
              <a:t>4</a:t>
            </a:r>
            <a:r>
              <a:rPr lang="zh-CN" altLang="en-US" sz="2100" dirty="0">
                <a:latin typeface="黑体" pitchFamily="49" charset="-122"/>
                <a:ea typeface="黑体" pitchFamily="49" charset="-122"/>
              </a:rPr>
              <a:t>，</a:t>
            </a:r>
            <a:r>
              <a:rPr lang="en-US" altLang="zh-CN" sz="2100" dirty="0">
                <a:latin typeface="黑体" pitchFamily="49" charset="-122"/>
                <a:ea typeface="黑体" pitchFamily="49" charset="-122"/>
              </a:rPr>
              <a:t>5</a:t>
            </a:r>
            <a:r>
              <a:rPr lang="zh-CN" altLang="en-US" sz="2100" dirty="0">
                <a:latin typeface="黑体" pitchFamily="49" charset="-122"/>
                <a:ea typeface="黑体" pitchFamily="49" charset="-122"/>
              </a:rPr>
              <a:t>，</a:t>
            </a:r>
            <a:r>
              <a:rPr lang="en-US" altLang="zh-CN" sz="2100" dirty="0">
                <a:latin typeface="黑体" pitchFamily="49" charset="-122"/>
                <a:ea typeface="黑体" pitchFamily="49" charset="-122"/>
              </a:rPr>
              <a:t>1</a:t>
            </a:r>
            <a:r>
              <a:rPr lang="zh-CN" altLang="en-US" sz="2100" dirty="0">
                <a:latin typeface="黑体" pitchFamily="49" charset="-122"/>
                <a:ea typeface="黑体" pitchFamily="49" charset="-122"/>
              </a:rPr>
              <a:t>块</a:t>
            </a:r>
            <a:r>
              <a:rPr lang="en-US" altLang="zh-CN" sz="2100" dirty="0">
                <a:latin typeface="黑体" pitchFamily="49" charset="-122"/>
                <a:ea typeface="黑体" pitchFamily="49" charset="-122"/>
              </a:rPr>
              <a:t>)</a:t>
            </a:r>
            <a:endParaRPr lang="en-US" altLang="zh-CN" sz="2400" dirty="0">
              <a:latin typeface="Arial Unicode MS" pitchFamily="34" charset="-122"/>
              <a:ea typeface="华文细黑" pitchFamily="2" charset="-122"/>
            </a:endParaRPr>
          </a:p>
          <a:p>
            <a:pPr lvl="1">
              <a:lnSpc>
                <a:spcPct val="145000"/>
              </a:lnSpc>
            </a:pPr>
            <a:endParaRPr lang="en-US" altLang="zh-CN" sz="2400" dirty="0">
              <a:latin typeface="黑体" pitchFamily="49" charset="-122"/>
              <a:ea typeface="黑体" pitchFamily="49" charset="-122"/>
            </a:endParaRPr>
          </a:p>
        </p:txBody>
      </p:sp>
      <p:graphicFrame>
        <p:nvGraphicFramePr>
          <p:cNvPr id="10" name="Object 142">
            <a:extLst>
              <a:ext uri="{FF2B5EF4-FFF2-40B4-BE49-F238E27FC236}">
                <a16:creationId xmlns:a16="http://schemas.microsoft.com/office/drawing/2014/main" id="{B34104B0-CBFE-3D4A-82FC-DB492DCBA5C9}"/>
              </a:ext>
            </a:extLst>
          </p:cNvPr>
          <p:cNvGraphicFramePr>
            <a:graphicFrameLocks noChangeAspect="1"/>
          </p:cNvGraphicFramePr>
          <p:nvPr>
            <p:extLst>
              <p:ext uri="{D42A27DB-BD31-4B8C-83A1-F6EECF244321}">
                <p14:modId xmlns:p14="http://schemas.microsoft.com/office/powerpoint/2010/main" val="2223259463"/>
              </p:ext>
            </p:extLst>
          </p:nvPr>
        </p:nvGraphicFramePr>
        <p:xfrm>
          <a:off x="5220072" y="2276872"/>
          <a:ext cx="3898574" cy="2597150"/>
        </p:xfrm>
        <a:graphic>
          <a:graphicData uri="http://schemas.openxmlformats.org/presentationml/2006/ole">
            <mc:AlternateContent xmlns:mc="http://schemas.openxmlformats.org/markup-compatibility/2006">
              <mc:Choice xmlns:v="urn:schemas-microsoft-com:vml" Requires="v">
                <p:oleObj spid="_x0000_s355353" name="Visio" r:id="rId3" imgW="1855574" imgH="1015760" progId="Visio.Drawing.11">
                  <p:embed/>
                </p:oleObj>
              </mc:Choice>
              <mc:Fallback>
                <p:oleObj name="Visio" r:id="rId3" imgW="1855574" imgH="1015760" progId="Visio.Drawing.11">
                  <p:embed/>
                  <p:pic>
                    <p:nvPicPr>
                      <p:cNvPr id="176270" name="Object 1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2276872"/>
                        <a:ext cx="3898574" cy="2597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1" name="Content Placeholder 2">
            <a:extLst>
              <a:ext uri="{FF2B5EF4-FFF2-40B4-BE49-F238E27FC236}">
                <a16:creationId xmlns:a16="http://schemas.microsoft.com/office/drawing/2014/main" id="{35A39659-2DDD-FC43-A0F4-138085F71EDD}"/>
              </a:ext>
            </a:extLst>
          </p:cNvPr>
          <p:cNvSpPr txBox="1">
            <a:spLocks/>
          </p:cNvSpPr>
          <p:nvPr/>
        </p:nvSpPr>
        <p:spPr bwMode="auto">
          <a:xfrm>
            <a:off x="-11341" y="2349575"/>
            <a:ext cx="5342317" cy="24482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lvl="1">
              <a:lnSpc>
                <a:spcPct val="145000"/>
              </a:lnSpc>
            </a:pPr>
            <a:r>
              <a:rPr lang="en-US" altLang="zh-CN" sz="2400" dirty="0">
                <a:latin typeface="Arial Unicode MS" pitchFamily="34" charset="-122"/>
                <a:ea typeface="华文细黑" pitchFamily="2" charset="-122"/>
              </a:rPr>
              <a:t>FAT12</a:t>
            </a:r>
            <a:r>
              <a:rPr kumimoji="1" lang="zh-CN" altLang="en-US" sz="2400" dirty="0">
                <a:solidFill>
                  <a:srgbClr val="FE0000"/>
                </a:solidFill>
                <a:effectLst>
                  <a:outerShdw blurRad="38100" dist="38100" dir="2700000" algn="tl">
                    <a:srgbClr val="C0C0C0"/>
                  </a:outerShdw>
                </a:effectLst>
                <a:latin typeface="Times New Roman" pitchFamily="18" charset="0"/>
              </a:rPr>
              <a:t> </a:t>
            </a:r>
            <a:endParaRPr kumimoji="1" lang="en-US" altLang="zh-CN" sz="2400" dirty="0">
              <a:latin typeface="Times New Roman" pitchFamily="18" charset="0"/>
            </a:endParaRPr>
          </a:p>
          <a:p>
            <a:pPr lvl="2">
              <a:spcAft>
                <a:spcPct val="10000"/>
              </a:spcAft>
              <a:buFont typeface="Wingdings" pitchFamily="2" charset="2"/>
              <a:buChar char="Ø"/>
            </a:pPr>
            <a:r>
              <a:rPr kumimoji="1" lang="zh-CN" altLang="en-US" sz="2000" dirty="0">
                <a:latin typeface="Times New Roman" pitchFamily="18" charset="0"/>
                <a:ea typeface="楷体_GB2312" pitchFamily="49" charset="-122"/>
              </a:rPr>
              <a:t>早期</a:t>
            </a:r>
            <a:r>
              <a:rPr kumimoji="1" lang="en-US" altLang="zh-CN" sz="2000" dirty="0">
                <a:latin typeface="Times New Roman" pitchFamily="18" charset="0"/>
                <a:ea typeface="楷体_GB2312" pitchFamily="49" charset="-122"/>
              </a:rPr>
              <a:t>MS-DOS</a:t>
            </a:r>
          </a:p>
          <a:p>
            <a:pPr lvl="2">
              <a:spcAft>
                <a:spcPct val="10000"/>
              </a:spcAft>
              <a:buFont typeface="Wingdings" pitchFamily="2" charset="2"/>
              <a:buChar char="Ø"/>
            </a:pPr>
            <a:r>
              <a:rPr kumimoji="1" lang="zh-CN" altLang="en-US" sz="2000" dirty="0">
                <a:latin typeface="Times New Roman" pitchFamily="18" charset="0"/>
                <a:ea typeface="楷体_GB2312" pitchFamily="49" charset="-122"/>
              </a:rPr>
              <a:t>以盘块（扇区）为基本分配单位</a:t>
            </a:r>
            <a:endParaRPr kumimoji="1" lang="en-US" altLang="zh-CN" sz="2000" dirty="0">
              <a:latin typeface="Times New Roman" pitchFamily="18" charset="0"/>
              <a:ea typeface="楷体_GB2312" pitchFamily="49" charset="-122"/>
            </a:endParaRPr>
          </a:p>
          <a:p>
            <a:pPr lvl="2">
              <a:spcAft>
                <a:spcPct val="10000"/>
              </a:spcAft>
              <a:buFont typeface="Wingdings" pitchFamily="2" charset="2"/>
              <a:buChar char="Ø"/>
            </a:pPr>
            <a:r>
              <a:rPr kumimoji="1" lang="en-US" altLang="zh-CN" sz="2000" dirty="0">
                <a:latin typeface="Times New Roman" pitchFamily="18" charset="0"/>
                <a:ea typeface="楷体_GB2312" pitchFamily="49" charset="-122"/>
              </a:rPr>
              <a:t>FAT12</a:t>
            </a:r>
            <a:r>
              <a:rPr kumimoji="1" lang="zh-CN" altLang="en-US" sz="2000" dirty="0">
                <a:latin typeface="Times New Roman" pitchFamily="18" charset="0"/>
                <a:ea typeface="楷体_GB2312" pitchFamily="49" charset="-122"/>
              </a:rPr>
              <a:t>：</a:t>
            </a:r>
            <a:r>
              <a:rPr kumimoji="1" lang="en-US" altLang="zh-CN" sz="2000" dirty="0">
                <a:latin typeface="Times New Roman" pitchFamily="18" charset="0"/>
                <a:ea typeface="楷体_GB2312" pitchFamily="49" charset="-122"/>
              </a:rPr>
              <a:t>FAT</a:t>
            </a:r>
            <a:r>
              <a:rPr kumimoji="1" lang="zh-CN" altLang="en-US" sz="2000" dirty="0">
                <a:latin typeface="Times New Roman" pitchFamily="18" charset="0"/>
                <a:ea typeface="楷体_GB2312" pitchFamily="49" charset="-122"/>
              </a:rPr>
              <a:t>表里每个表项用于表示物理块号的位数为</a:t>
            </a:r>
            <a:r>
              <a:rPr kumimoji="1" lang="en-US" altLang="zh-CN" sz="2000" dirty="0">
                <a:latin typeface="Times New Roman" pitchFamily="18" charset="0"/>
                <a:ea typeface="楷体_GB2312" pitchFamily="49" charset="-122"/>
              </a:rPr>
              <a:t>12 Bit</a:t>
            </a:r>
          </a:p>
          <a:p>
            <a:pPr marL="914400" lvl="2" indent="0">
              <a:spcAft>
                <a:spcPct val="10000"/>
              </a:spcAft>
              <a:buNone/>
            </a:pPr>
            <a:endParaRPr kumimoji="1" lang="en-US" altLang="zh-CN" sz="2000" dirty="0">
              <a:latin typeface="Times New Roman" pitchFamily="18" charset="0"/>
              <a:ea typeface="楷体_GB2312" pitchFamily="49" charset="-122"/>
            </a:endParaRPr>
          </a:p>
          <a:p>
            <a:pPr lvl="1">
              <a:lnSpc>
                <a:spcPct val="145000"/>
              </a:lnSpc>
            </a:pPr>
            <a:endParaRPr lang="en-US" altLang="zh-CN" sz="2400" dirty="0">
              <a:latin typeface="黑体" pitchFamily="49" charset="-122"/>
              <a:ea typeface="黑体" pitchFamily="49" charset="-122"/>
            </a:endParaRPr>
          </a:p>
        </p:txBody>
      </p:sp>
      <p:sp>
        <p:nvSpPr>
          <p:cNvPr id="12" name="Content Placeholder 2">
            <a:extLst>
              <a:ext uri="{FF2B5EF4-FFF2-40B4-BE49-F238E27FC236}">
                <a16:creationId xmlns:a16="http://schemas.microsoft.com/office/drawing/2014/main" id="{9BC9DBCD-77C5-EA49-BE96-3548443C32A5}"/>
              </a:ext>
            </a:extLst>
          </p:cNvPr>
          <p:cNvSpPr txBox="1">
            <a:spLocks/>
          </p:cNvSpPr>
          <p:nvPr/>
        </p:nvSpPr>
        <p:spPr bwMode="auto">
          <a:xfrm>
            <a:off x="107503" y="4941862"/>
            <a:ext cx="8856985" cy="1799506"/>
          </a:xfrm>
          <a:prstGeom prst="rect">
            <a:avLst/>
          </a:prstGeom>
          <a:solidFill>
            <a:srgbClr val="ADEBF1"/>
          </a:solid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lvl="1">
              <a:lnSpc>
                <a:spcPct val="145000"/>
              </a:lnSpc>
            </a:pPr>
            <a:r>
              <a:rPr kumimoji="1" lang="zh-CN" altLang="en-US" sz="2000" dirty="0">
                <a:latin typeface="Times New Roman" pitchFamily="18" charset="0"/>
                <a:ea typeface="楷体_GB2312" pitchFamily="49" charset="-122"/>
              </a:rPr>
              <a:t>问题：若每个盘块大小为</a:t>
            </a:r>
            <a:r>
              <a:rPr kumimoji="1" lang="en-US" altLang="zh-CN" sz="2000" dirty="0">
                <a:latin typeface="Times New Roman" pitchFamily="18" charset="0"/>
                <a:ea typeface="楷体_GB2312" pitchFamily="49" charset="-122"/>
              </a:rPr>
              <a:t>512B</a:t>
            </a:r>
            <a:r>
              <a:rPr kumimoji="1" lang="zh-CN" altLang="en-US" sz="2000" dirty="0">
                <a:latin typeface="Times New Roman" pitchFamily="18" charset="0"/>
                <a:ea typeface="楷体_GB2312" pitchFamily="49" charset="-122"/>
              </a:rPr>
              <a:t>，每个物理磁盘支持</a:t>
            </a:r>
            <a:r>
              <a:rPr kumimoji="1" lang="en-US" altLang="zh-CN" sz="2000" dirty="0">
                <a:latin typeface="Times New Roman" pitchFamily="18" charset="0"/>
                <a:ea typeface="楷体_GB2312" pitchFamily="49" charset="-122"/>
              </a:rPr>
              <a:t>4</a:t>
            </a:r>
            <a:r>
              <a:rPr kumimoji="1" lang="zh-CN" altLang="en-US" sz="2000" dirty="0">
                <a:latin typeface="Times New Roman" pitchFamily="18" charset="0"/>
                <a:ea typeface="楷体_GB2312" pitchFamily="49" charset="-122"/>
              </a:rPr>
              <a:t>个逻辑磁盘分区，则</a:t>
            </a:r>
            <a:r>
              <a:rPr kumimoji="1" lang="en-US" altLang="zh-CN" sz="2000" dirty="0">
                <a:latin typeface="Times New Roman" pitchFamily="18" charset="0"/>
                <a:ea typeface="楷体_GB2312" pitchFamily="49" charset="-122"/>
              </a:rPr>
              <a:t>FAT12</a:t>
            </a:r>
            <a:r>
              <a:rPr kumimoji="1" lang="zh-CN" altLang="en-US" sz="2000" dirty="0">
                <a:latin typeface="Times New Roman" pitchFamily="18" charset="0"/>
                <a:ea typeface="楷体_GB2312" pitchFamily="49" charset="-122"/>
              </a:rPr>
              <a:t>所能支持的最大磁盘容量为多少？</a:t>
            </a:r>
            <a:endParaRPr kumimoji="1" lang="en-US" altLang="zh-CN" sz="2000" dirty="0">
              <a:latin typeface="Times New Roman" pitchFamily="18" charset="0"/>
              <a:ea typeface="楷体_GB2312" pitchFamily="49" charset="-122"/>
            </a:endParaRPr>
          </a:p>
          <a:p>
            <a:pPr>
              <a:spcAft>
                <a:spcPct val="10000"/>
              </a:spcAft>
              <a:buNone/>
            </a:pPr>
            <a:r>
              <a:rPr kumimoji="1" lang="en-US" altLang="zh-CN" sz="2000" b="0" dirty="0">
                <a:solidFill>
                  <a:schemeClr val="tx1"/>
                </a:solidFill>
                <a:latin typeface="Times New Roman" pitchFamily="18" charset="0"/>
                <a:ea typeface="楷体_GB2312" pitchFamily="49" charset="-122"/>
              </a:rPr>
              <a:t>                             2</a:t>
            </a:r>
            <a:r>
              <a:rPr kumimoji="1" lang="en-US" altLang="zh-CN" sz="2000" b="0" baseline="30000" dirty="0">
                <a:solidFill>
                  <a:schemeClr val="tx1"/>
                </a:solidFill>
                <a:latin typeface="Times New Roman" pitchFamily="18" charset="0"/>
                <a:ea typeface="楷体_GB2312" pitchFamily="49" charset="-122"/>
              </a:rPr>
              <a:t>12 </a:t>
            </a:r>
            <a:r>
              <a:rPr kumimoji="1" lang="en-US" altLang="zh-CN" sz="2000" b="0" dirty="0">
                <a:solidFill>
                  <a:schemeClr val="tx1"/>
                </a:solidFill>
                <a:latin typeface="Times New Roman" pitchFamily="18" charset="0"/>
                <a:ea typeface="楷体_GB2312" pitchFamily="49" charset="-122"/>
              </a:rPr>
              <a:t>* 512B * 4 = 8M</a:t>
            </a:r>
          </a:p>
          <a:p>
            <a:pPr>
              <a:spcAft>
                <a:spcPct val="10000"/>
              </a:spcAft>
              <a:buNone/>
            </a:pPr>
            <a:r>
              <a:rPr kumimoji="1" lang="en-US" altLang="zh-CN" sz="2000" b="0" dirty="0">
                <a:solidFill>
                  <a:schemeClr val="tx1"/>
                </a:solidFill>
                <a:latin typeface="Times New Roman" pitchFamily="18" charset="0"/>
                <a:ea typeface="楷体_GB2312" pitchFamily="49" charset="-122"/>
              </a:rPr>
              <a:t>                              </a:t>
            </a:r>
            <a:r>
              <a:rPr kumimoji="1" lang="zh-CN" altLang="en-US" sz="2000" b="0" dirty="0">
                <a:solidFill>
                  <a:schemeClr val="tx1"/>
                </a:solidFill>
                <a:latin typeface="Times New Roman" pitchFamily="18" charset="0"/>
                <a:ea typeface="楷体_GB2312" pitchFamily="49" charset="-122"/>
              </a:rPr>
              <a:t>超过</a:t>
            </a:r>
            <a:r>
              <a:rPr kumimoji="1" lang="en-US" altLang="zh-CN" sz="2000" b="0" dirty="0">
                <a:solidFill>
                  <a:schemeClr val="tx1"/>
                </a:solidFill>
                <a:latin typeface="Times New Roman" pitchFamily="18" charset="0"/>
                <a:ea typeface="楷体_GB2312" pitchFamily="49" charset="-122"/>
              </a:rPr>
              <a:t>8M</a:t>
            </a:r>
            <a:r>
              <a:rPr kumimoji="1" lang="zh-CN" altLang="en-US" sz="2000" b="0" dirty="0">
                <a:solidFill>
                  <a:schemeClr val="tx1"/>
                </a:solidFill>
                <a:latin typeface="Times New Roman" pitchFamily="18" charset="0"/>
                <a:ea typeface="楷体_GB2312" pitchFamily="49" charset="-122"/>
              </a:rPr>
              <a:t>如何处理？</a:t>
            </a:r>
            <a:endParaRPr lang="en-US" altLang="zh-CN" dirty="0">
              <a:latin typeface="Arial Unicode MS" pitchFamily="34" charset="-122"/>
              <a:ea typeface="华文细黑" pitchFamily="2" charset="-122"/>
            </a:endParaRPr>
          </a:p>
          <a:p>
            <a:pPr lvl="1">
              <a:lnSpc>
                <a:spcPct val="145000"/>
              </a:lnSpc>
            </a:pPr>
            <a:endParaRPr lang="en-US" altLang="zh-CN" sz="2400" dirty="0">
              <a:latin typeface="黑体" pitchFamily="49" charset="-122"/>
              <a:ea typeface="黑体" pitchFamily="49" charset="-122"/>
            </a:endParaRPr>
          </a:p>
        </p:txBody>
      </p:sp>
      <p:sp>
        <p:nvSpPr>
          <p:cNvPr id="13" name="标题 3">
            <a:extLst>
              <a:ext uri="{FF2B5EF4-FFF2-40B4-BE49-F238E27FC236}">
                <a16:creationId xmlns:a16="http://schemas.microsoft.com/office/drawing/2014/main" id="{59F04316-6BD3-3E4D-903C-53AD0F630B0F}"/>
              </a:ext>
            </a:extLst>
          </p:cNvPr>
          <p:cNvSpPr>
            <a:spLocks noGrp="1"/>
          </p:cNvSpPr>
          <p:nvPr>
            <p:ph type="title"/>
          </p:nvPr>
        </p:nvSpPr>
        <p:spPr>
          <a:xfrm>
            <a:off x="838200" y="228600"/>
            <a:ext cx="7162800" cy="563563"/>
          </a:xfrm>
        </p:spPr>
        <p:txBody>
          <a:bodyPr/>
          <a:lstStyle/>
          <a:p>
            <a:pPr algn="ctr"/>
            <a:r>
              <a:rPr lang="en-US" altLang="zh-CN" sz="3200" dirty="0"/>
              <a:t>5.6.1 </a:t>
            </a:r>
            <a:r>
              <a:rPr lang="zh-CN" altLang="en-US" sz="3200" dirty="0"/>
              <a:t>文件分配</a:t>
            </a:r>
          </a:p>
        </p:txBody>
      </p:sp>
    </p:spTree>
    <p:extLst>
      <p:ext uri="{BB962C8B-B14F-4D97-AF65-F5344CB8AC3E}">
        <p14:creationId xmlns:p14="http://schemas.microsoft.com/office/powerpoint/2010/main" val="16785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7C06015B-6305-9D42-AE58-3BCB0C9ACC09}"/>
              </a:ext>
            </a:extLst>
          </p:cNvPr>
          <p:cNvSpPr>
            <a:spLocks noGrp="1"/>
          </p:cNvSpPr>
          <p:nvPr>
            <p:ph idx="1"/>
          </p:nvPr>
        </p:nvSpPr>
        <p:spPr>
          <a:xfrm>
            <a:off x="0" y="836712"/>
            <a:ext cx="8748464" cy="5853113"/>
          </a:xfrm>
        </p:spPr>
        <p:txBody>
          <a:bodyPr/>
          <a:lstStyle/>
          <a:p>
            <a:r>
              <a:rPr lang="zh-CN" altLang="en-US" dirty="0"/>
              <a:t>链式分配</a:t>
            </a:r>
            <a:endParaRPr lang="en-US" altLang="zh-CN" dirty="0"/>
          </a:p>
          <a:p>
            <a:pPr lvl="1">
              <a:spcAft>
                <a:spcPct val="10000"/>
              </a:spcAft>
              <a:buFont typeface="Wingdings" pitchFamily="2" charset="2"/>
              <a:buChar char="l"/>
            </a:pPr>
            <a:r>
              <a:rPr lang="zh-CN" altLang="en-US" sz="2400" dirty="0">
                <a:latin typeface="+mn-ea"/>
                <a:ea typeface="+mn-ea"/>
              </a:rPr>
              <a:t>如何支持更大的文件，更大的磁盘</a:t>
            </a:r>
            <a:endParaRPr kumimoji="1" lang="en-US" altLang="zh-CN" sz="2400" dirty="0">
              <a:latin typeface="+mn-ea"/>
              <a:ea typeface="+mn-ea"/>
            </a:endParaRPr>
          </a:p>
          <a:p>
            <a:pPr lvl="2">
              <a:spcAft>
                <a:spcPct val="10000"/>
              </a:spcAft>
              <a:buFont typeface="Wingdings" pitchFamily="2" charset="2"/>
              <a:buChar char="Ø"/>
            </a:pPr>
            <a:r>
              <a:rPr lang="en-US" altLang="zh-CN" sz="2000" dirty="0">
                <a:latin typeface="+mn-ea"/>
                <a:ea typeface="+mn-ea"/>
              </a:rPr>
              <a:t>FAT</a:t>
            </a:r>
            <a:r>
              <a:rPr lang="zh-CN" altLang="en-US" sz="2000" dirty="0">
                <a:latin typeface="+mn-ea"/>
                <a:ea typeface="+mn-ea"/>
              </a:rPr>
              <a:t>表项宽度增加：</a:t>
            </a:r>
            <a:r>
              <a:rPr lang="en-US" altLang="zh-CN" sz="2000" dirty="0">
                <a:latin typeface="+mn-ea"/>
                <a:ea typeface="+mn-ea"/>
              </a:rPr>
              <a:t>FAT16,</a:t>
            </a:r>
            <a:r>
              <a:rPr lang="zh-CN" altLang="en-US" sz="2000" dirty="0">
                <a:latin typeface="+mn-ea"/>
                <a:ea typeface="+mn-ea"/>
              </a:rPr>
              <a:t> </a:t>
            </a:r>
            <a:r>
              <a:rPr lang="en-US" altLang="zh-CN" sz="2000" dirty="0">
                <a:latin typeface="+mn-ea"/>
                <a:ea typeface="+mn-ea"/>
              </a:rPr>
              <a:t>FAT32(</a:t>
            </a:r>
            <a:r>
              <a:rPr lang="zh-CN" altLang="en-US" sz="2000" dirty="0">
                <a:latin typeface="+mn-ea"/>
                <a:ea typeface="+mn-ea"/>
              </a:rPr>
              <a:t>实际只用到</a:t>
            </a:r>
            <a:r>
              <a:rPr lang="en-US" altLang="zh-CN" sz="2000" dirty="0">
                <a:latin typeface="+mn-ea"/>
                <a:ea typeface="+mn-ea"/>
              </a:rPr>
              <a:t>28</a:t>
            </a:r>
            <a:r>
              <a:rPr lang="zh-CN" altLang="en-US" sz="2000" dirty="0">
                <a:latin typeface="+mn-ea"/>
                <a:ea typeface="+mn-ea"/>
              </a:rPr>
              <a:t>位</a:t>
            </a:r>
            <a:r>
              <a:rPr lang="en-US" altLang="zh-CN" sz="2000" dirty="0">
                <a:latin typeface="+mn-ea"/>
                <a:ea typeface="+mn-ea"/>
              </a:rPr>
              <a:t>)</a:t>
            </a:r>
          </a:p>
          <a:p>
            <a:pPr lvl="2">
              <a:spcAft>
                <a:spcPct val="10000"/>
              </a:spcAft>
              <a:buFont typeface="Wingdings" pitchFamily="2" charset="2"/>
              <a:buChar char="Ø"/>
            </a:pPr>
            <a:r>
              <a:rPr lang="zh-CN" altLang="en-US" sz="2000" dirty="0">
                <a:latin typeface="+mn-ea"/>
                <a:ea typeface="+mn-ea"/>
              </a:rPr>
              <a:t>簇作为基本分配单位，用以应对大容量磁盘。</a:t>
            </a:r>
            <a:endParaRPr lang="en-US" altLang="zh-CN" sz="2000" dirty="0">
              <a:latin typeface="+mn-ea"/>
              <a:ea typeface="+mn-ea"/>
            </a:endParaRPr>
          </a:p>
          <a:p>
            <a:pPr lvl="3">
              <a:spcAft>
                <a:spcPct val="10000"/>
              </a:spcAft>
              <a:buFont typeface="Wingdings" pitchFamily="2" charset="2"/>
              <a:buChar char="Ø"/>
            </a:pPr>
            <a:r>
              <a:rPr lang="zh-CN" altLang="en-US" sz="1600" dirty="0">
                <a:latin typeface="+mn-ea"/>
                <a:ea typeface="+mn-ea"/>
              </a:rPr>
              <a:t>簇</a:t>
            </a:r>
            <a:r>
              <a:rPr lang="en-US" altLang="zh-CN" sz="1600" dirty="0">
                <a:latin typeface="+mn-ea"/>
                <a:ea typeface="+mn-ea"/>
              </a:rPr>
              <a:t>: </a:t>
            </a:r>
            <a:r>
              <a:rPr lang="zh-CN" altLang="en-US" sz="1600" dirty="0">
                <a:latin typeface="+mn-ea"/>
                <a:ea typeface="+mn-ea"/>
              </a:rPr>
              <a:t>一组连续的扇区</a:t>
            </a:r>
            <a:r>
              <a:rPr lang="en-US" altLang="zh-CN" sz="1600" dirty="0">
                <a:latin typeface="+mn-ea"/>
                <a:ea typeface="+mn-ea"/>
              </a:rPr>
              <a:t>Cluster=2</a:t>
            </a:r>
            <a:r>
              <a:rPr lang="en-US" altLang="zh-CN" sz="1600" baseline="30000" dirty="0">
                <a:latin typeface="+mn-ea"/>
                <a:ea typeface="+mn-ea"/>
              </a:rPr>
              <a:t>n</a:t>
            </a:r>
            <a:r>
              <a:rPr lang="en-US" altLang="zh-CN" sz="1600" dirty="0">
                <a:latin typeface="+mn-ea"/>
                <a:ea typeface="+mn-ea"/>
              </a:rPr>
              <a:t> Sectors</a:t>
            </a:r>
          </a:p>
          <a:p>
            <a:pPr lvl="3">
              <a:spcAft>
                <a:spcPct val="10000"/>
              </a:spcAft>
              <a:buFont typeface="Wingdings" pitchFamily="2" charset="2"/>
              <a:buChar char="Ø"/>
            </a:pPr>
            <a:endParaRPr lang="zh-CN" altLang="en-US" sz="1600" dirty="0">
              <a:latin typeface="+mn-ea"/>
              <a:ea typeface="+mn-ea"/>
            </a:endParaRPr>
          </a:p>
          <a:p>
            <a:pPr lvl="1">
              <a:spcAft>
                <a:spcPct val="10000"/>
              </a:spcAft>
              <a:buFont typeface="Wingdings" pitchFamily="2" charset="2"/>
              <a:buChar char="l"/>
            </a:pPr>
            <a:r>
              <a:rPr lang="zh-CN" altLang="en-US" sz="2400" dirty="0">
                <a:latin typeface="+mn-ea"/>
                <a:ea typeface="+mn-ea"/>
              </a:rPr>
              <a:t>问题：</a:t>
            </a:r>
            <a:r>
              <a:rPr lang="en-US" altLang="zh-CN" sz="2400" dirty="0">
                <a:latin typeface="+mn-ea"/>
                <a:ea typeface="+mn-ea"/>
              </a:rPr>
              <a:t>FAT16</a:t>
            </a:r>
            <a:r>
              <a:rPr lang="zh-CN" altLang="en-US" sz="2400" dirty="0">
                <a:latin typeface="+mn-ea"/>
                <a:ea typeface="+mn-ea"/>
              </a:rPr>
              <a:t>如果要支持</a:t>
            </a:r>
            <a:r>
              <a:rPr lang="en-US" altLang="zh-CN" sz="2400" dirty="0">
                <a:latin typeface="+mn-ea"/>
                <a:ea typeface="+mn-ea"/>
              </a:rPr>
              <a:t>8GB</a:t>
            </a:r>
            <a:r>
              <a:rPr lang="zh-CN" altLang="en-US" sz="2400" dirty="0">
                <a:latin typeface="+mn-ea"/>
                <a:ea typeface="+mn-ea"/>
              </a:rPr>
              <a:t>的分区，每个簇包含几个扇区</a:t>
            </a:r>
            <a:r>
              <a:rPr lang="en-US" altLang="zh-CN" sz="2400" dirty="0">
                <a:latin typeface="+mn-ea"/>
                <a:ea typeface="+mn-ea"/>
              </a:rPr>
              <a:t>(</a:t>
            </a:r>
            <a:r>
              <a:rPr lang="zh-CN" altLang="en-US" sz="2400" dirty="0">
                <a:latin typeface="+mn-ea"/>
                <a:ea typeface="+mn-ea"/>
              </a:rPr>
              <a:t>每个扇区为</a:t>
            </a:r>
            <a:r>
              <a:rPr lang="en-US" altLang="zh-CN" sz="2400" dirty="0">
                <a:latin typeface="+mn-ea"/>
                <a:ea typeface="+mn-ea"/>
              </a:rPr>
              <a:t>512B)</a:t>
            </a:r>
            <a:r>
              <a:rPr lang="zh-CN" altLang="en-US" sz="2400" dirty="0">
                <a:latin typeface="+mn-ea"/>
                <a:ea typeface="+mn-ea"/>
              </a:rPr>
              <a:t>？</a:t>
            </a:r>
            <a:endParaRPr lang="en-US" altLang="zh-CN" sz="2400" dirty="0">
              <a:latin typeface="+mn-ea"/>
              <a:ea typeface="+mn-ea"/>
            </a:endParaRPr>
          </a:p>
          <a:p>
            <a:pPr marL="457200" lvl="1" indent="0">
              <a:spcAft>
                <a:spcPct val="10000"/>
              </a:spcAft>
              <a:buNone/>
            </a:pPr>
            <a:r>
              <a:rPr lang="en-US" altLang="zh-CN" sz="2400" dirty="0">
                <a:latin typeface="+mn-ea"/>
                <a:ea typeface="+mn-ea"/>
              </a:rPr>
              <a:t>           </a:t>
            </a:r>
            <a:r>
              <a:rPr lang="en-US" altLang="zh-CN" sz="2000" dirty="0">
                <a:latin typeface="+mn-ea"/>
                <a:ea typeface="+mn-ea"/>
              </a:rPr>
              <a:t>8GB/2</a:t>
            </a:r>
            <a:r>
              <a:rPr lang="en-US" altLang="zh-CN" sz="2000" baseline="30000" dirty="0">
                <a:latin typeface="+mn-ea"/>
                <a:ea typeface="+mn-ea"/>
              </a:rPr>
              <a:t>16</a:t>
            </a:r>
            <a:r>
              <a:rPr lang="en-US" altLang="zh-CN" sz="2000" dirty="0">
                <a:latin typeface="+mn-ea"/>
                <a:ea typeface="+mn-ea"/>
              </a:rPr>
              <a:t>/512B=256</a:t>
            </a:r>
            <a:r>
              <a:rPr lang="zh-CN" altLang="en-US" sz="2000" dirty="0">
                <a:latin typeface="+mn-ea"/>
                <a:ea typeface="+mn-ea"/>
              </a:rPr>
              <a:t>个</a:t>
            </a:r>
            <a:r>
              <a:rPr lang="en-US" altLang="zh-CN" sz="2000" dirty="0">
                <a:latin typeface="+mn-ea"/>
                <a:ea typeface="+mn-ea"/>
                <a:sym typeface="Wingdings" pitchFamily="2" charset="2"/>
              </a:rPr>
              <a:t> </a:t>
            </a:r>
            <a:r>
              <a:rPr lang="en-US" altLang="zh-CN" sz="2000" dirty="0">
                <a:latin typeface="+mn-ea"/>
                <a:ea typeface="+mn-ea"/>
              </a:rPr>
              <a:t>128KB/</a:t>
            </a:r>
            <a:r>
              <a:rPr lang="zh-CN" altLang="en-US" sz="2000" dirty="0">
                <a:latin typeface="+mn-ea"/>
                <a:ea typeface="+mn-ea"/>
              </a:rPr>
              <a:t>簇</a:t>
            </a:r>
            <a:endParaRPr lang="en-US" altLang="zh-CN" sz="2000" dirty="0">
              <a:latin typeface="+mn-ea"/>
              <a:ea typeface="+mn-ea"/>
            </a:endParaRPr>
          </a:p>
          <a:p>
            <a:pPr marL="457200" lvl="1" indent="0">
              <a:spcAft>
                <a:spcPct val="10000"/>
              </a:spcAft>
              <a:buNone/>
            </a:pPr>
            <a:endParaRPr lang="en-US" altLang="zh-CN" sz="2400" dirty="0">
              <a:latin typeface="+mn-ea"/>
              <a:ea typeface="+mn-ea"/>
            </a:endParaRPr>
          </a:p>
          <a:p>
            <a:pPr lvl="1">
              <a:spcAft>
                <a:spcPct val="10000"/>
              </a:spcAft>
              <a:buFont typeface="Wingdings" pitchFamily="2" charset="2"/>
              <a:buChar char="l"/>
            </a:pPr>
            <a:r>
              <a:rPr lang="zh-CN" altLang="en-US" sz="2400" dirty="0">
                <a:latin typeface="+mn-ea"/>
                <a:ea typeface="+mn-ea"/>
              </a:rPr>
              <a:t>思考 ：簇越大越好么？有什么缺点？</a:t>
            </a:r>
          </a:p>
          <a:p>
            <a:pPr marL="457200" lvl="1" indent="0">
              <a:spcAft>
                <a:spcPct val="10000"/>
              </a:spcAft>
              <a:buNone/>
            </a:pPr>
            <a:endParaRPr lang="en-US" altLang="zh-CN" sz="2400" dirty="0">
              <a:latin typeface="Times New Roman" pitchFamily="18" charset="0"/>
              <a:ea typeface="楷体_GB2312" pitchFamily="49" charset="-122"/>
            </a:endParaRPr>
          </a:p>
          <a:p>
            <a:endParaRPr lang="zh-CN" altLang="en-US" dirty="0"/>
          </a:p>
        </p:txBody>
      </p:sp>
      <p:sp>
        <p:nvSpPr>
          <p:cNvPr id="9" name="标题 3">
            <a:extLst>
              <a:ext uri="{FF2B5EF4-FFF2-40B4-BE49-F238E27FC236}">
                <a16:creationId xmlns:a16="http://schemas.microsoft.com/office/drawing/2014/main" id="{EDD8EB2C-28DE-7E46-A2D1-CA86472AEBF2}"/>
              </a:ext>
            </a:extLst>
          </p:cNvPr>
          <p:cNvSpPr>
            <a:spLocks noGrp="1"/>
          </p:cNvSpPr>
          <p:nvPr>
            <p:ph type="title"/>
          </p:nvPr>
        </p:nvSpPr>
        <p:spPr>
          <a:xfrm>
            <a:off x="838200" y="228600"/>
            <a:ext cx="7162800" cy="563563"/>
          </a:xfrm>
        </p:spPr>
        <p:txBody>
          <a:bodyPr/>
          <a:lstStyle/>
          <a:p>
            <a:pPr algn="ctr"/>
            <a:r>
              <a:rPr lang="en-US" altLang="zh-CN" sz="3200" dirty="0"/>
              <a:t>5.6.1 </a:t>
            </a:r>
            <a:r>
              <a:rPr lang="zh-CN" altLang="en-US" sz="3200" dirty="0"/>
              <a:t>文件分配</a:t>
            </a:r>
          </a:p>
        </p:txBody>
      </p:sp>
    </p:spTree>
    <p:extLst>
      <p:ext uri="{BB962C8B-B14F-4D97-AF65-F5344CB8AC3E}">
        <p14:creationId xmlns:p14="http://schemas.microsoft.com/office/powerpoint/2010/main" val="4070660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dirty="0"/>
              <a:t>5.6.1 </a:t>
            </a:r>
            <a:r>
              <a:rPr lang="zh-CN" altLang="en-US" kern="0" dirty="0"/>
              <a:t>文件分配</a:t>
            </a:r>
          </a:p>
        </p:txBody>
      </p:sp>
      <p:sp>
        <p:nvSpPr>
          <p:cNvPr id="6" name="Content Placeholder 2"/>
          <p:cNvSpPr txBox="1">
            <a:spLocks/>
          </p:cNvSpPr>
          <p:nvPr/>
        </p:nvSpPr>
        <p:spPr bwMode="auto">
          <a:xfrm>
            <a:off x="-152400" y="692696"/>
            <a:ext cx="3788296" cy="45365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800" dirty="0">
                <a:latin typeface="黑体" pitchFamily="49" charset="-122"/>
                <a:ea typeface="黑体" pitchFamily="49" charset="-122"/>
              </a:rPr>
              <a:t>基于</a:t>
            </a:r>
            <a:r>
              <a:rPr lang="zh-CN" altLang="en-US" sz="2800" dirty="0">
                <a:solidFill>
                  <a:srgbClr val="FF0000"/>
                </a:solidFill>
                <a:latin typeface="黑体" pitchFamily="49" charset="-122"/>
                <a:ea typeface="黑体" pitchFamily="49" charset="-122"/>
              </a:rPr>
              <a:t>块</a:t>
            </a:r>
            <a:r>
              <a:rPr lang="zh-CN" altLang="en-US" sz="2800" dirty="0">
                <a:latin typeface="黑体" pitchFamily="49" charset="-122"/>
                <a:ea typeface="黑体" pitchFamily="49" charset="-122"/>
              </a:rPr>
              <a:t>的索引分配</a:t>
            </a:r>
            <a:endParaRPr lang="en-US" altLang="zh-CN" sz="2800" dirty="0">
              <a:latin typeface="黑体" pitchFamily="49" charset="-122"/>
              <a:ea typeface="黑体" pitchFamily="49" charset="-122"/>
            </a:endParaRPr>
          </a:p>
          <a:p>
            <a:pPr lvl="1">
              <a:lnSpc>
                <a:spcPct val="145000"/>
              </a:lnSpc>
            </a:pPr>
            <a:r>
              <a:rPr lang="zh-CN" altLang="en-US" sz="2400" dirty="0">
                <a:latin typeface="黑体" pitchFamily="49" charset="-122"/>
                <a:ea typeface="黑体" pitchFamily="49" charset="-122"/>
              </a:rPr>
              <a:t>分配给文件的每个块在索引中都有一个表项</a:t>
            </a:r>
            <a:endParaRPr lang="en-US" altLang="zh-CN" sz="2400" dirty="0">
              <a:latin typeface="黑体" pitchFamily="49" charset="-122"/>
              <a:ea typeface="黑体" pitchFamily="49" charset="-122"/>
            </a:endParaRPr>
          </a:p>
          <a:p>
            <a:pPr lvl="1">
              <a:lnSpc>
                <a:spcPct val="145000"/>
              </a:lnSpc>
            </a:pPr>
            <a:r>
              <a:rPr lang="zh-CN" altLang="en-US" sz="2400" dirty="0">
                <a:latin typeface="黑体" pitchFamily="49" charset="-122"/>
                <a:ea typeface="黑体" pitchFamily="49" charset="-122"/>
              </a:rPr>
              <a:t>索引作为</a:t>
            </a:r>
            <a:r>
              <a:rPr lang="zh-CN" altLang="en-US" sz="2400" dirty="0">
                <a:solidFill>
                  <a:srgbClr val="FF0000"/>
                </a:solidFill>
                <a:latin typeface="黑体" pitchFamily="49" charset="-122"/>
                <a:ea typeface="黑体" pitchFamily="49" charset="-122"/>
              </a:rPr>
              <a:t>单独的块</a:t>
            </a:r>
            <a:r>
              <a:rPr lang="zh-CN" altLang="en-US" sz="2400" dirty="0">
                <a:latin typeface="黑体" pitchFamily="49" charset="-122"/>
                <a:ea typeface="黑体" pitchFamily="49" charset="-122"/>
              </a:rPr>
              <a:t>来保存，文件分配表中的表项指向索引块</a:t>
            </a:r>
            <a:endParaRPr lang="en-US" altLang="zh-CN" sz="2400" dirty="0">
              <a:latin typeface="黑体" pitchFamily="49" charset="-122"/>
              <a:ea typeface="黑体" pitchFamily="49" charset="-122"/>
            </a:endParaRPr>
          </a:p>
          <a:p>
            <a:pPr lvl="1">
              <a:lnSpc>
                <a:spcPct val="145000"/>
              </a:lnSpc>
            </a:pPr>
            <a:r>
              <a:rPr lang="zh-CN" altLang="en-US" sz="2400" dirty="0">
                <a:latin typeface="黑体" pitchFamily="49" charset="-122"/>
                <a:ea typeface="黑体" pitchFamily="49" charset="-122"/>
              </a:rPr>
              <a:t>每个文件在文件分配表中都有一个</a:t>
            </a:r>
            <a:r>
              <a:rPr lang="zh-CN" altLang="en-US" sz="2400" dirty="0">
                <a:solidFill>
                  <a:srgbClr val="FF0000"/>
                </a:solidFill>
                <a:latin typeface="黑体" pitchFamily="49" charset="-122"/>
                <a:ea typeface="黑体" pitchFamily="49" charset="-122"/>
              </a:rPr>
              <a:t>一级索引</a:t>
            </a:r>
            <a:endParaRPr lang="en-US" altLang="zh-CN" sz="2400" dirty="0">
              <a:solidFill>
                <a:srgbClr val="FF0000"/>
              </a:solidFill>
              <a:latin typeface="黑体" pitchFamily="49" charset="-122"/>
              <a:ea typeface="黑体" pitchFamily="49" charset="-122"/>
            </a:endParaRPr>
          </a:p>
        </p:txBody>
      </p:sp>
      <p:pic>
        <p:nvPicPr>
          <p:cNvPr id="5" name="Picture 4" descr="f13.pdf">
            <a:extLst>
              <a:ext uri="{FF2B5EF4-FFF2-40B4-BE49-F238E27FC236}">
                <a16:creationId xmlns:a16="http://schemas.microsoft.com/office/drawing/2014/main" id="{C789346F-E241-5949-A89D-5F89B8A709F9}"/>
              </a:ext>
            </a:extLst>
          </p:cNvPr>
          <p:cNvPicPr>
            <a:picLocks noChangeAspect="1"/>
          </p:cNvPicPr>
          <p:nvPr/>
        </p:nvPicPr>
        <p:blipFill rotWithShape="1">
          <a:blip r:embed="rId3"/>
          <a:srcRect l="14778" t="9091" r="20154" b="56788"/>
          <a:stretch/>
        </p:blipFill>
        <p:spPr>
          <a:xfrm>
            <a:off x="3635864" y="836712"/>
            <a:ext cx="5508136" cy="4176464"/>
          </a:xfrm>
          <a:prstGeom prst="rect">
            <a:avLst/>
          </a:prstGeom>
          <a:solidFill>
            <a:schemeClr val="bg1"/>
          </a:solidFill>
        </p:spPr>
      </p:pic>
    </p:spTree>
    <p:extLst>
      <p:ext uri="{BB962C8B-B14F-4D97-AF65-F5344CB8AC3E}">
        <p14:creationId xmlns:p14="http://schemas.microsoft.com/office/powerpoint/2010/main" val="3285237187"/>
      </p:ext>
    </p:extLst>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dirty="0"/>
              <a:t>5.6.1 </a:t>
            </a:r>
            <a:r>
              <a:rPr lang="zh-CN" altLang="en-US" kern="0" dirty="0"/>
              <a:t>文件分配</a:t>
            </a:r>
          </a:p>
        </p:txBody>
      </p:sp>
      <p:sp>
        <p:nvSpPr>
          <p:cNvPr id="5" name="Content Placeholder 2"/>
          <p:cNvSpPr txBox="1">
            <a:spLocks/>
          </p:cNvSpPr>
          <p:nvPr/>
        </p:nvSpPr>
        <p:spPr bwMode="auto">
          <a:xfrm>
            <a:off x="-36512" y="791598"/>
            <a:ext cx="4644008" cy="42935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5000"/>
              </a:lnSpc>
            </a:pPr>
            <a:r>
              <a:rPr lang="zh-CN" altLang="en-US" sz="2600" dirty="0">
                <a:latin typeface="黑体" pitchFamily="49" charset="-122"/>
                <a:ea typeface="黑体" pitchFamily="49" charset="-122"/>
              </a:rPr>
              <a:t>基于</a:t>
            </a:r>
            <a:r>
              <a:rPr lang="zh-CN" altLang="en-US" sz="2600" dirty="0">
                <a:solidFill>
                  <a:srgbClr val="FF0000"/>
                </a:solidFill>
                <a:latin typeface="黑体" pitchFamily="49" charset="-122"/>
                <a:ea typeface="黑体" pitchFamily="49" charset="-122"/>
              </a:rPr>
              <a:t>长度可变分区</a:t>
            </a:r>
            <a:r>
              <a:rPr lang="zh-CN" altLang="en-US" sz="2600" dirty="0">
                <a:latin typeface="黑体" pitchFamily="49" charset="-122"/>
                <a:ea typeface="黑体" pitchFamily="49" charset="-122"/>
              </a:rPr>
              <a:t>的索引分配</a:t>
            </a:r>
            <a:endParaRPr lang="en-US" altLang="zh-CN" sz="2600" dirty="0">
              <a:latin typeface="黑体" pitchFamily="49" charset="-122"/>
              <a:ea typeface="黑体" pitchFamily="49" charset="-122"/>
            </a:endParaRPr>
          </a:p>
          <a:p>
            <a:pPr lvl="1">
              <a:lnSpc>
                <a:spcPct val="145000"/>
              </a:lnSpc>
            </a:pPr>
            <a:r>
              <a:rPr lang="zh-CN" altLang="en-US" sz="2400" dirty="0">
                <a:latin typeface="黑体" pitchFamily="49" charset="-122"/>
                <a:ea typeface="黑体" pitchFamily="49" charset="-122"/>
              </a:rPr>
              <a:t>分配给文件的每个分区在索引中都有一个表项</a:t>
            </a:r>
            <a:endParaRPr lang="en-US" altLang="zh-CN" sz="2400" dirty="0">
              <a:latin typeface="黑体" pitchFamily="49" charset="-122"/>
              <a:ea typeface="黑体" pitchFamily="49" charset="-122"/>
            </a:endParaRPr>
          </a:p>
          <a:p>
            <a:pPr lvl="1">
              <a:lnSpc>
                <a:spcPct val="145000"/>
              </a:lnSpc>
            </a:pPr>
            <a:r>
              <a:rPr lang="zh-CN" altLang="en-US" sz="2400" dirty="0">
                <a:latin typeface="黑体" pitchFamily="49" charset="-122"/>
                <a:ea typeface="黑体" pitchFamily="49" charset="-122"/>
              </a:rPr>
              <a:t>基于大小可变分区分配可提高局部性</a:t>
            </a:r>
            <a:endParaRPr lang="en-US" altLang="zh-CN" sz="2400" dirty="0">
              <a:latin typeface="黑体" pitchFamily="49" charset="-122"/>
              <a:ea typeface="黑体" pitchFamily="49" charset="-122"/>
            </a:endParaRPr>
          </a:p>
          <a:p>
            <a:pPr lvl="1">
              <a:lnSpc>
                <a:spcPct val="145000"/>
              </a:lnSpc>
            </a:pPr>
            <a:r>
              <a:rPr lang="zh-CN" altLang="en-US" sz="2400" dirty="0">
                <a:latin typeface="黑体" pitchFamily="49" charset="-122"/>
                <a:ea typeface="黑体" pitchFamily="49" charset="-122"/>
              </a:rPr>
              <a:t>基于分区索引的文件整理可以减少索引数量，但是基于块索引则不行</a:t>
            </a:r>
            <a:endParaRPr lang="en-US" altLang="zh-CN" sz="2400" dirty="0">
              <a:latin typeface="黑体" pitchFamily="49" charset="-122"/>
              <a:ea typeface="黑体" pitchFamily="49" charset="-122"/>
            </a:endParaRPr>
          </a:p>
          <a:p>
            <a:pPr lvl="1">
              <a:lnSpc>
                <a:spcPct val="145000"/>
              </a:lnSpc>
            </a:pPr>
            <a:endParaRPr lang="en-US" altLang="zh-CN" sz="2400" dirty="0">
              <a:latin typeface="黑体" pitchFamily="49" charset="-122"/>
              <a:ea typeface="黑体" pitchFamily="49" charset="-122"/>
            </a:endParaRPr>
          </a:p>
          <a:p>
            <a:pPr>
              <a:lnSpc>
                <a:spcPct val="145000"/>
              </a:lnSpc>
            </a:pPr>
            <a:endParaRPr lang="zh-CN" altLang="en-US" sz="2800" dirty="0">
              <a:latin typeface="黑体" pitchFamily="49" charset="-122"/>
              <a:ea typeface="黑体" pitchFamily="49" charset="-122"/>
            </a:endParaRPr>
          </a:p>
        </p:txBody>
      </p:sp>
      <p:pic>
        <p:nvPicPr>
          <p:cNvPr id="6" name="Picture 5" descr="f14.pdf">
            <a:extLst>
              <a:ext uri="{FF2B5EF4-FFF2-40B4-BE49-F238E27FC236}">
                <a16:creationId xmlns:a16="http://schemas.microsoft.com/office/drawing/2014/main" id="{41A5A379-31A0-7243-993B-3F82938F28C2}"/>
              </a:ext>
            </a:extLst>
          </p:cNvPr>
          <p:cNvPicPr>
            <a:picLocks noChangeAspect="1"/>
          </p:cNvPicPr>
          <p:nvPr/>
        </p:nvPicPr>
        <p:blipFill rotWithShape="1">
          <a:blip r:embed="rId3"/>
          <a:srcRect l="12923" t="11055" r="19567" b="57894"/>
          <a:stretch/>
        </p:blipFill>
        <p:spPr>
          <a:xfrm>
            <a:off x="4499992" y="1484784"/>
            <a:ext cx="4644008" cy="3752577"/>
          </a:xfrm>
          <a:prstGeom prst="rect">
            <a:avLst/>
          </a:prstGeom>
        </p:spPr>
      </p:pic>
      <p:sp>
        <p:nvSpPr>
          <p:cNvPr id="7" name="Content Placeholder 2">
            <a:extLst>
              <a:ext uri="{FF2B5EF4-FFF2-40B4-BE49-F238E27FC236}">
                <a16:creationId xmlns:a16="http://schemas.microsoft.com/office/drawing/2014/main" id="{8F3B16EF-6EF6-8F4B-A0DC-AB7EF1895FC8}"/>
              </a:ext>
            </a:extLst>
          </p:cNvPr>
          <p:cNvSpPr txBox="1">
            <a:spLocks/>
          </p:cNvSpPr>
          <p:nvPr/>
        </p:nvSpPr>
        <p:spPr bwMode="auto">
          <a:xfrm>
            <a:off x="161256" y="5925382"/>
            <a:ext cx="8892480" cy="692621"/>
          </a:xfrm>
          <a:prstGeom prst="rect">
            <a:avLst/>
          </a:prstGeom>
          <a:solidFill>
            <a:schemeClr val="accent2"/>
          </a:solid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457200" lvl="1" indent="0">
              <a:lnSpc>
                <a:spcPct val="145000"/>
              </a:lnSpc>
              <a:buNone/>
            </a:pPr>
            <a:r>
              <a:rPr lang="zh-CN" altLang="en-US" sz="2000" dirty="0">
                <a:latin typeface="黑体" pitchFamily="49" charset="-122"/>
                <a:ea typeface="黑体" pitchFamily="49" charset="-122"/>
              </a:rPr>
              <a:t>索引方式支持顺序访问和直接访问，是最普遍的一种文件分配方式</a:t>
            </a:r>
            <a:endParaRPr lang="en-US" altLang="zh-CN" sz="2000" dirty="0">
              <a:latin typeface="黑体" pitchFamily="49" charset="-122"/>
              <a:ea typeface="黑体" pitchFamily="49" charset="-122"/>
            </a:endParaRPr>
          </a:p>
          <a:p>
            <a:pPr>
              <a:lnSpc>
                <a:spcPct val="145000"/>
              </a:lnSpc>
            </a:pPr>
            <a:endParaRPr lang="zh-CN" altLang="en-US" sz="2400" dirty="0">
              <a:latin typeface="黑体" pitchFamily="49" charset="-122"/>
              <a:ea typeface="黑体" pitchFamily="49" charset="-122"/>
            </a:endParaRPr>
          </a:p>
        </p:txBody>
      </p:sp>
    </p:spTree>
    <p:extLst>
      <p:ext uri="{BB962C8B-B14F-4D97-AF65-F5344CB8AC3E}">
        <p14:creationId xmlns:p14="http://schemas.microsoft.com/office/powerpoint/2010/main" val="3312330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1F64F8-33D5-0343-8318-7D1E93BD15F9}"/>
              </a:ext>
            </a:extLst>
          </p:cNvPr>
          <p:cNvSpPr>
            <a:spLocks/>
          </p:cNvSpPr>
          <p:nvPr/>
        </p:nvSpPr>
        <p:spPr bwMode="auto">
          <a:xfrm>
            <a:off x="251520" y="2420888"/>
            <a:ext cx="8798825" cy="51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spcAft>
                <a:spcPct val="5000"/>
              </a:spcAft>
            </a:pPr>
            <a:endParaRPr lang="zh-CN" altLang="en-US" sz="2400" dirty="0">
              <a:latin typeface="黑体" pitchFamily="49" charset="-122"/>
              <a:ea typeface="黑体" pitchFamily="49" charset="-122"/>
            </a:endParaRPr>
          </a:p>
        </p:txBody>
      </p:sp>
      <p:sp>
        <p:nvSpPr>
          <p:cNvPr id="5" name="Content Placeholder 2">
            <a:extLst>
              <a:ext uri="{FF2B5EF4-FFF2-40B4-BE49-F238E27FC236}">
                <a16:creationId xmlns:a16="http://schemas.microsoft.com/office/drawing/2014/main" id="{033035C3-B910-244A-B2CD-416B54B83C64}"/>
              </a:ext>
            </a:extLst>
          </p:cNvPr>
          <p:cNvSpPr txBox="1">
            <a:spLocks/>
          </p:cNvSpPr>
          <p:nvPr/>
        </p:nvSpPr>
        <p:spPr bwMode="auto">
          <a:xfrm>
            <a:off x="251520" y="908720"/>
            <a:ext cx="8136904" cy="295232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spcAft>
                <a:spcPct val="5000"/>
              </a:spcAft>
            </a:pPr>
            <a:r>
              <a:rPr lang="zh-CN" altLang="en-US" sz="2400" dirty="0">
                <a:latin typeface="+mn-ea"/>
              </a:rPr>
              <a:t>思考：一个块</a:t>
            </a:r>
            <a:r>
              <a:rPr lang="en-US" altLang="zh-CN" sz="2400" dirty="0">
                <a:latin typeface="+mn-ea"/>
              </a:rPr>
              <a:t>(</a:t>
            </a:r>
            <a:r>
              <a:rPr lang="zh-CN" altLang="en-US" sz="2400" dirty="0">
                <a:solidFill>
                  <a:srgbClr val="FF0000"/>
                </a:solidFill>
                <a:latin typeface="+mn-ea"/>
              </a:rPr>
              <a:t>索引块</a:t>
            </a:r>
            <a:r>
              <a:rPr lang="en-US" altLang="zh-CN" sz="2400" dirty="0">
                <a:latin typeface="+mn-ea"/>
              </a:rPr>
              <a:t>)</a:t>
            </a:r>
            <a:r>
              <a:rPr lang="zh-CN" altLang="en-US" sz="2400" dirty="0">
                <a:latin typeface="+mn-ea"/>
              </a:rPr>
              <a:t>容纳不了一个文件的所有盘块的索引项时，怎么办？</a:t>
            </a:r>
            <a:endParaRPr lang="en-US" altLang="zh-CN" sz="2400" dirty="0">
              <a:latin typeface="+mn-ea"/>
            </a:endParaRPr>
          </a:p>
          <a:p>
            <a:pPr lvl="1">
              <a:spcAft>
                <a:spcPct val="5000"/>
              </a:spcAft>
            </a:pPr>
            <a:r>
              <a:rPr lang="zh-CN" altLang="en-US" sz="2000" dirty="0">
                <a:latin typeface="+mn-ea"/>
                <a:ea typeface="+mn-ea"/>
              </a:rPr>
              <a:t>需要若干个索引块进行存储</a:t>
            </a:r>
            <a:endParaRPr lang="en-US" altLang="zh-CN" sz="2000" dirty="0">
              <a:latin typeface="+mn-ea"/>
              <a:ea typeface="+mn-ea"/>
            </a:endParaRPr>
          </a:p>
          <a:p>
            <a:pPr lvl="1">
              <a:spcAft>
                <a:spcPct val="5000"/>
              </a:spcAft>
            </a:pPr>
            <a:r>
              <a:rPr lang="zh-CN" altLang="en-US" sz="2000" dirty="0">
                <a:latin typeface="+mn-ea"/>
                <a:ea typeface="+mn-ea"/>
              </a:rPr>
              <a:t>引入</a:t>
            </a:r>
            <a:r>
              <a:rPr lang="zh-CN" altLang="en-US" sz="2000" dirty="0">
                <a:solidFill>
                  <a:srgbClr val="FF0000"/>
                </a:solidFill>
                <a:latin typeface="+mn-ea"/>
                <a:ea typeface="+mn-ea"/>
              </a:rPr>
              <a:t>多级索引</a:t>
            </a:r>
            <a:r>
              <a:rPr lang="zh-CN" altLang="en-US" sz="2000" dirty="0">
                <a:latin typeface="+mn-ea"/>
                <a:ea typeface="+mn-ea"/>
              </a:rPr>
              <a:t>：</a:t>
            </a:r>
            <a:endParaRPr lang="en-US" altLang="zh-CN" sz="2000" dirty="0">
              <a:latin typeface="+mn-ea"/>
              <a:ea typeface="+mn-ea"/>
            </a:endParaRPr>
          </a:p>
          <a:p>
            <a:pPr lvl="2">
              <a:spcAft>
                <a:spcPct val="5000"/>
              </a:spcAft>
            </a:pPr>
            <a:r>
              <a:rPr lang="zh-CN" altLang="en-US" sz="2000" dirty="0">
                <a:latin typeface="+mn-ea"/>
                <a:ea typeface="+mn-ea"/>
              </a:rPr>
              <a:t>对索引块再建立索引</a:t>
            </a:r>
            <a:endParaRPr lang="zh-CN" altLang="en-US" sz="1600" b="0" kern="0" dirty="0">
              <a:solidFill>
                <a:schemeClr val="tx1"/>
              </a:solidFill>
              <a:latin typeface="+mn-ea"/>
              <a:ea typeface="+mn-ea"/>
            </a:endParaRPr>
          </a:p>
        </p:txBody>
      </p:sp>
      <p:graphicFrame>
        <p:nvGraphicFramePr>
          <p:cNvPr id="6" name="Object 120">
            <a:extLst>
              <a:ext uri="{FF2B5EF4-FFF2-40B4-BE49-F238E27FC236}">
                <a16:creationId xmlns:a16="http://schemas.microsoft.com/office/drawing/2014/main" id="{660E75A4-5993-6545-A107-F6185F94BB93}"/>
              </a:ext>
            </a:extLst>
          </p:cNvPr>
          <p:cNvGraphicFramePr>
            <a:graphicFrameLocks noChangeAspect="1"/>
          </p:cNvGraphicFramePr>
          <p:nvPr>
            <p:extLst>
              <p:ext uri="{D42A27DB-BD31-4B8C-83A1-F6EECF244321}">
                <p14:modId xmlns:p14="http://schemas.microsoft.com/office/powerpoint/2010/main" val="1791552298"/>
              </p:ext>
            </p:extLst>
          </p:nvPr>
        </p:nvGraphicFramePr>
        <p:xfrm>
          <a:off x="3851920" y="2672538"/>
          <a:ext cx="5039544" cy="3961196"/>
        </p:xfrm>
        <a:graphic>
          <a:graphicData uri="http://schemas.openxmlformats.org/presentationml/2006/ole">
            <mc:AlternateContent xmlns:mc="http://schemas.openxmlformats.org/markup-compatibility/2006">
              <mc:Choice xmlns:v="urn:schemas-microsoft-com:vml" Requires="v">
                <p:oleObj spid="_x0000_s357397" name="Visio" r:id="rId3" imgW="2752317" imgH="2750083" progId="Visio.Drawing.11">
                  <p:embed/>
                </p:oleObj>
              </mc:Choice>
              <mc:Fallback>
                <p:oleObj name="Visio" r:id="rId3" imgW="2752317" imgH="2750083" progId="Visio.Drawing.11">
                  <p:embed/>
                  <p:pic>
                    <p:nvPicPr>
                      <p:cNvPr id="184440" name="Object 1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2672538"/>
                        <a:ext cx="5039544" cy="39611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标题 3">
            <a:extLst>
              <a:ext uri="{FF2B5EF4-FFF2-40B4-BE49-F238E27FC236}">
                <a16:creationId xmlns:a16="http://schemas.microsoft.com/office/drawing/2014/main" id="{F9CD2005-7CA1-374D-96D7-807C1F46424E}"/>
              </a:ext>
            </a:extLst>
          </p:cNvPr>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dirty="0"/>
              <a:t>5.6.1 </a:t>
            </a:r>
            <a:r>
              <a:rPr lang="zh-CN" altLang="en-US" kern="0" dirty="0"/>
              <a:t>文件分配</a:t>
            </a:r>
          </a:p>
        </p:txBody>
      </p:sp>
    </p:spTree>
    <p:extLst>
      <p:ext uri="{BB962C8B-B14F-4D97-AF65-F5344CB8AC3E}">
        <p14:creationId xmlns:p14="http://schemas.microsoft.com/office/powerpoint/2010/main" val="151092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62372" y="4450955"/>
            <a:ext cx="3657600" cy="1492716"/>
          </a:xfrm>
          <a:prstGeom prst="rect">
            <a:avLst/>
          </a:prstGeom>
          <a:noFill/>
        </p:spPr>
        <p:txBody>
          <a:bodyPr wrap="square" rtlCol="0">
            <a:spAutoFit/>
          </a:bodyPr>
          <a:lstStyle/>
          <a:p>
            <a:pPr marL="577850" lvl="1" indent="-295275">
              <a:lnSpc>
                <a:spcPct val="80000"/>
              </a:lnSpc>
              <a:spcBef>
                <a:spcPts val="600"/>
              </a:spcBef>
              <a:buClr>
                <a:schemeClr val="accent1"/>
              </a:buClr>
              <a:buSzPct val="75000"/>
              <a:buFont typeface="Wingdings" pitchFamily="2" charset="2"/>
              <a:buChar char="n"/>
            </a:pPr>
            <a:r>
              <a:rPr lang="zh-CN" altLang="en-US" sz="1900" dirty="0">
                <a:solidFill>
                  <a:schemeClr val="tx1">
                    <a:lumMod val="85000"/>
                    <a:lumOff val="15000"/>
                  </a:schemeClr>
                </a:solidFill>
                <a:latin typeface="+mn-ea"/>
                <a:ea typeface="+mn-ea"/>
              </a:rPr>
              <a:t>一组相似记录的集合</a:t>
            </a:r>
            <a:endParaRPr lang="en-US" sz="1900" dirty="0">
              <a:solidFill>
                <a:schemeClr val="tx1">
                  <a:lumMod val="85000"/>
                  <a:lumOff val="15000"/>
                </a:schemeClr>
              </a:solidFill>
              <a:latin typeface="+mn-ea"/>
              <a:ea typeface="+mn-ea"/>
            </a:endParaRPr>
          </a:p>
          <a:p>
            <a:pPr marL="577850" lvl="1" indent="-295275">
              <a:lnSpc>
                <a:spcPct val="80000"/>
              </a:lnSpc>
              <a:spcBef>
                <a:spcPts val="600"/>
              </a:spcBef>
              <a:buClr>
                <a:schemeClr val="accent1"/>
              </a:buClr>
              <a:buSzPct val="75000"/>
              <a:buFont typeface="Wingdings" pitchFamily="2" charset="2"/>
              <a:buChar char="n"/>
            </a:pPr>
            <a:r>
              <a:rPr lang="zh-CN" altLang="en-US" sz="1900" dirty="0">
                <a:solidFill>
                  <a:schemeClr val="tx1">
                    <a:lumMod val="85000"/>
                    <a:lumOff val="15000"/>
                  </a:schemeClr>
                </a:solidFill>
                <a:latin typeface="+mn-ea"/>
                <a:ea typeface="+mn-ea"/>
              </a:rPr>
              <a:t>可被用户和应用程序视为一个实体</a:t>
            </a:r>
            <a:endParaRPr lang="en-US" sz="1900" dirty="0">
              <a:solidFill>
                <a:schemeClr val="tx1">
                  <a:lumMod val="85000"/>
                  <a:lumOff val="15000"/>
                </a:schemeClr>
              </a:solidFill>
              <a:latin typeface="+mn-ea"/>
              <a:ea typeface="+mn-ea"/>
            </a:endParaRPr>
          </a:p>
          <a:p>
            <a:pPr marL="577850" lvl="1" indent="-295275">
              <a:lnSpc>
                <a:spcPct val="80000"/>
              </a:lnSpc>
              <a:spcBef>
                <a:spcPts val="600"/>
              </a:spcBef>
              <a:buClr>
                <a:schemeClr val="accent1"/>
              </a:buClr>
              <a:buSzPct val="75000"/>
              <a:buFont typeface="Wingdings" pitchFamily="2" charset="2"/>
              <a:buChar char="n"/>
            </a:pPr>
            <a:r>
              <a:rPr lang="zh-CN" altLang="en-US" sz="1900" dirty="0">
                <a:solidFill>
                  <a:schemeClr val="tx1">
                    <a:lumMod val="85000"/>
                    <a:lumOff val="15000"/>
                  </a:schemeClr>
                </a:solidFill>
                <a:latin typeface="+mn-ea"/>
                <a:ea typeface="+mn-ea"/>
              </a:rPr>
              <a:t>通过名字访问</a:t>
            </a:r>
            <a:endParaRPr lang="en-US" sz="1900" dirty="0">
              <a:solidFill>
                <a:schemeClr val="tx1">
                  <a:lumMod val="85000"/>
                  <a:lumOff val="15000"/>
                </a:schemeClr>
              </a:solidFill>
              <a:latin typeface="+mn-ea"/>
              <a:ea typeface="+mn-ea"/>
            </a:endParaRPr>
          </a:p>
          <a:p>
            <a:pPr marL="577850" lvl="1" indent="-295275">
              <a:lnSpc>
                <a:spcPct val="80000"/>
              </a:lnSpc>
              <a:spcBef>
                <a:spcPts val="600"/>
              </a:spcBef>
              <a:buClr>
                <a:schemeClr val="accent1"/>
              </a:buClr>
              <a:buSzPct val="75000"/>
              <a:buFont typeface="Wingdings" pitchFamily="2" charset="2"/>
              <a:buChar char="n"/>
            </a:pPr>
            <a:r>
              <a:rPr lang="zh-CN" altLang="en-US" sz="1900" dirty="0">
                <a:solidFill>
                  <a:schemeClr val="tx1">
                    <a:lumMod val="85000"/>
                    <a:lumOff val="15000"/>
                  </a:schemeClr>
                </a:solidFill>
                <a:latin typeface="+mn-ea"/>
                <a:ea typeface="+mn-ea"/>
              </a:rPr>
              <a:t>访问控制通常在文件级实施</a:t>
            </a:r>
            <a:endParaRPr lang="en-US" sz="1900" dirty="0">
              <a:solidFill>
                <a:schemeClr val="tx1">
                  <a:lumMod val="85000"/>
                  <a:lumOff val="15000"/>
                </a:schemeClr>
              </a:solidFill>
              <a:latin typeface="+mn-ea"/>
              <a:ea typeface="+mn-ea"/>
            </a:endParaRPr>
          </a:p>
        </p:txBody>
      </p:sp>
      <p:sp>
        <p:nvSpPr>
          <p:cNvPr id="4" name="Text Placeholder 3"/>
          <p:cNvSpPr>
            <a:spLocks noGrp="1"/>
          </p:cNvSpPr>
          <p:nvPr>
            <p:ph type="body" idx="1"/>
          </p:nvPr>
        </p:nvSpPr>
        <p:spPr>
          <a:xfrm>
            <a:off x="457200" y="1401432"/>
            <a:ext cx="3394720" cy="639762"/>
          </a:xfrm>
        </p:spPr>
        <p:txBody>
          <a:bodyPr/>
          <a:lstStyle/>
          <a:p>
            <a:pPr algn="ctr" fontAlgn="auto">
              <a:lnSpc>
                <a:spcPts val="3000"/>
              </a:lnSpc>
              <a:spcBef>
                <a:spcPts val="300"/>
              </a:spcBef>
              <a:spcAft>
                <a:spcPts val="0"/>
              </a:spcAft>
              <a:buClr>
                <a:schemeClr val="accent1"/>
              </a:buClr>
              <a:buSzPct val="75000"/>
              <a:defRPr/>
            </a:pPr>
            <a:r>
              <a:rPr lang="zh-CN" altLang="en-US" sz="2600" kern="1200" dirty="0">
                <a:solidFill>
                  <a:schemeClr val="accent1"/>
                </a:solidFill>
              </a:rPr>
              <a:t>域</a:t>
            </a:r>
            <a:endParaRPr lang="en-US" sz="2600" kern="1200" dirty="0">
              <a:solidFill>
                <a:schemeClr val="accent1"/>
              </a:solidFill>
            </a:endParaRPr>
          </a:p>
        </p:txBody>
      </p:sp>
      <p:sp>
        <p:nvSpPr>
          <p:cNvPr id="3" name="Content Placeholder 2"/>
          <p:cNvSpPr>
            <a:spLocks noGrp="1"/>
          </p:cNvSpPr>
          <p:nvPr>
            <p:ph sz="half" idx="2"/>
          </p:nvPr>
        </p:nvSpPr>
        <p:spPr>
          <a:xfrm>
            <a:off x="609600" y="1999174"/>
            <a:ext cx="3530352" cy="1312025"/>
          </a:xfrm>
        </p:spPr>
        <p:txBody>
          <a:bodyPr>
            <a:normAutofit fontScale="92500" lnSpcReduction="20000"/>
          </a:bodyPr>
          <a:lstStyle/>
          <a:p>
            <a:pPr>
              <a:buNone/>
            </a:pPr>
            <a:endParaRPr lang="en-US" dirty="0">
              <a:latin typeface="+mn-ea"/>
            </a:endParaRPr>
          </a:p>
          <a:p>
            <a:pPr marL="577850" lvl="1" indent="-295275">
              <a:spcBef>
                <a:spcPts val="600"/>
              </a:spcBef>
              <a:buSzPct val="75000"/>
              <a:buFont typeface="Wingdings" pitchFamily="2" charset="2"/>
              <a:buChar char="n"/>
            </a:pPr>
            <a:r>
              <a:rPr lang="zh-CN" altLang="en-US" kern="1200" dirty="0">
                <a:solidFill>
                  <a:schemeClr val="tx1">
                    <a:lumMod val="85000"/>
                    <a:lumOff val="15000"/>
                  </a:schemeClr>
                </a:solidFill>
                <a:latin typeface="+mn-ea"/>
                <a:ea typeface="+mn-ea"/>
                <a:cs typeface="+mn-cs"/>
              </a:rPr>
              <a:t>基本数据单元</a:t>
            </a:r>
            <a:endParaRPr lang="en-US" kern="1200" dirty="0">
              <a:solidFill>
                <a:schemeClr val="tx1">
                  <a:lumMod val="85000"/>
                  <a:lumOff val="15000"/>
                </a:schemeClr>
              </a:solidFill>
              <a:latin typeface="+mn-ea"/>
              <a:ea typeface="+mn-ea"/>
              <a:cs typeface="+mn-cs"/>
            </a:endParaRPr>
          </a:p>
          <a:p>
            <a:pPr marL="577850" lvl="1" indent="-295275">
              <a:spcBef>
                <a:spcPts val="600"/>
              </a:spcBef>
              <a:buSzPct val="75000"/>
              <a:buFont typeface="Wingdings" pitchFamily="2" charset="2"/>
              <a:buChar char="n"/>
            </a:pPr>
            <a:r>
              <a:rPr lang="zh-CN" altLang="en-US" kern="1200" dirty="0">
                <a:solidFill>
                  <a:schemeClr val="tx1">
                    <a:lumMod val="85000"/>
                    <a:lumOff val="15000"/>
                  </a:schemeClr>
                </a:solidFill>
                <a:latin typeface="+mn-ea"/>
                <a:ea typeface="+mn-ea"/>
                <a:cs typeface="+mn-cs"/>
              </a:rPr>
              <a:t>包含一个值</a:t>
            </a:r>
            <a:endParaRPr lang="en-US" kern="1200" dirty="0">
              <a:solidFill>
                <a:schemeClr val="tx1">
                  <a:lumMod val="85000"/>
                  <a:lumOff val="15000"/>
                </a:schemeClr>
              </a:solidFill>
              <a:latin typeface="+mn-ea"/>
              <a:ea typeface="+mn-ea"/>
              <a:cs typeface="+mn-cs"/>
            </a:endParaRPr>
          </a:p>
          <a:p>
            <a:pPr marL="577850" lvl="1" indent="-295275">
              <a:spcBef>
                <a:spcPts val="600"/>
              </a:spcBef>
              <a:buSzPct val="75000"/>
              <a:buFont typeface="Wingdings" pitchFamily="2" charset="2"/>
              <a:buChar char="n"/>
            </a:pPr>
            <a:r>
              <a:rPr lang="zh-CN" altLang="en-US" kern="1200" dirty="0">
                <a:solidFill>
                  <a:schemeClr val="tx1">
                    <a:lumMod val="85000"/>
                    <a:lumOff val="15000"/>
                  </a:schemeClr>
                </a:solidFill>
                <a:latin typeface="+mn-ea"/>
                <a:ea typeface="+mn-ea"/>
                <a:cs typeface="+mn-cs"/>
              </a:rPr>
              <a:t>定长或变长</a:t>
            </a:r>
            <a:endParaRPr lang="en-US" kern="1200" dirty="0">
              <a:solidFill>
                <a:schemeClr val="tx1">
                  <a:lumMod val="85000"/>
                  <a:lumOff val="15000"/>
                </a:schemeClr>
              </a:solidFill>
              <a:latin typeface="+mn-ea"/>
              <a:ea typeface="+mn-ea"/>
              <a:cs typeface="+mn-cs"/>
            </a:endParaRPr>
          </a:p>
          <a:p>
            <a:pPr>
              <a:buNone/>
            </a:pPr>
            <a:endParaRPr lang="en-US" dirty="0">
              <a:latin typeface="+mn-ea"/>
            </a:endParaRPr>
          </a:p>
        </p:txBody>
      </p:sp>
      <p:sp>
        <p:nvSpPr>
          <p:cNvPr id="5" name="Text Placeholder 4"/>
          <p:cNvSpPr>
            <a:spLocks noGrp="1"/>
          </p:cNvSpPr>
          <p:nvPr>
            <p:ph type="body" sz="quarter" idx="3"/>
          </p:nvPr>
        </p:nvSpPr>
        <p:spPr>
          <a:xfrm>
            <a:off x="5954960" y="1268760"/>
            <a:ext cx="1425352" cy="730415"/>
          </a:xfrm>
        </p:spPr>
        <p:txBody>
          <a:bodyPr/>
          <a:lstStyle/>
          <a:p>
            <a:pPr algn="ctr" fontAlgn="auto">
              <a:lnSpc>
                <a:spcPts val="3000"/>
              </a:lnSpc>
              <a:spcBef>
                <a:spcPts val="300"/>
              </a:spcBef>
              <a:spcAft>
                <a:spcPts val="0"/>
              </a:spcAft>
              <a:buClr>
                <a:schemeClr val="accent1"/>
              </a:buClr>
              <a:buSzPct val="75000"/>
              <a:defRPr/>
            </a:pPr>
            <a:r>
              <a:rPr lang="zh-CN" altLang="en-US" sz="2600" kern="1200" dirty="0">
                <a:solidFill>
                  <a:schemeClr val="accent1"/>
                </a:solidFill>
              </a:rPr>
              <a:t>记录</a:t>
            </a:r>
            <a:endParaRPr lang="en-US" sz="2600" kern="1200" dirty="0">
              <a:solidFill>
                <a:schemeClr val="accent1"/>
              </a:solidFill>
            </a:endParaRPr>
          </a:p>
        </p:txBody>
      </p:sp>
      <p:sp>
        <p:nvSpPr>
          <p:cNvPr id="6" name="Content Placeholder 5"/>
          <p:cNvSpPr>
            <a:spLocks noGrp="1"/>
          </p:cNvSpPr>
          <p:nvPr>
            <p:ph sz="quarter" idx="4"/>
          </p:nvPr>
        </p:nvSpPr>
        <p:spPr>
          <a:xfrm>
            <a:off x="5092911" y="2178840"/>
            <a:ext cx="3657600" cy="1173833"/>
          </a:xfrm>
        </p:spPr>
        <p:txBody>
          <a:bodyPr/>
          <a:lstStyle/>
          <a:p>
            <a:pPr marL="577850" lvl="1" indent="-295275">
              <a:lnSpc>
                <a:spcPct val="130000"/>
              </a:lnSpc>
              <a:spcBef>
                <a:spcPts val="600"/>
              </a:spcBef>
              <a:buSzPct val="75000"/>
              <a:buFont typeface="Wingdings" pitchFamily="2" charset="2"/>
              <a:buChar char="n"/>
            </a:pPr>
            <a:r>
              <a:rPr lang="zh-CN" altLang="en-US" sz="1900" kern="1200" dirty="0">
                <a:solidFill>
                  <a:schemeClr val="tx1">
                    <a:lumMod val="85000"/>
                    <a:lumOff val="15000"/>
                  </a:schemeClr>
                </a:solidFill>
                <a:latin typeface="+mn-ea"/>
                <a:ea typeface="+mn-ea"/>
                <a:cs typeface="+mn-cs"/>
              </a:rPr>
              <a:t>一组相关域的集合，可视为应用程序的一个单元</a:t>
            </a:r>
            <a:endParaRPr lang="en-US" sz="1900" kern="1200" dirty="0">
              <a:solidFill>
                <a:schemeClr val="tx1">
                  <a:lumMod val="85000"/>
                  <a:lumOff val="15000"/>
                </a:schemeClr>
              </a:solidFill>
              <a:latin typeface="+mn-ea"/>
              <a:ea typeface="+mn-ea"/>
              <a:cs typeface="+mn-cs"/>
            </a:endParaRPr>
          </a:p>
          <a:p>
            <a:pPr marL="577850" lvl="1" indent="-295275">
              <a:lnSpc>
                <a:spcPct val="80000"/>
              </a:lnSpc>
              <a:spcBef>
                <a:spcPts val="600"/>
              </a:spcBef>
              <a:buSzPct val="75000"/>
              <a:buFont typeface="Wingdings" pitchFamily="2" charset="2"/>
              <a:buChar char="n"/>
            </a:pPr>
            <a:r>
              <a:rPr lang="zh-CN" altLang="en-US" sz="1900" kern="1200" dirty="0">
                <a:solidFill>
                  <a:schemeClr val="tx1">
                    <a:lumMod val="85000"/>
                    <a:lumOff val="15000"/>
                  </a:schemeClr>
                </a:solidFill>
                <a:latin typeface="+mn-ea"/>
                <a:ea typeface="+mn-ea"/>
                <a:cs typeface="+mn-cs"/>
              </a:rPr>
              <a:t>定长或变长</a:t>
            </a:r>
            <a:endParaRPr lang="en-US" sz="1900" kern="1200" dirty="0">
              <a:solidFill>
                <a:schemeClr val="tx1">
                  <a:lumMod val="85000"/>
                  <a:lumOff val="15000"/>
                </a:schemeClr>
              </a:solidFill>
              <a:latin typeface="+mn-ea"/>
              <a:ea typeface="+mn-ea"/>
              <a:cs typeface="+mn-cs"/>
            </a:endParaRPr>
          </a:p>
        </p:txBody>
      </p:sp>
      <p:sp>
        <p:nvSpPr>
          <p:cNvPr id="7" name="Text Placeholder 3"/>
          <p:cNvSpPr txBox="1">
            <a:spLocks/>
          </p:cNvSpPr>
          <p:nvPr/>
        </p:nvSpPr>
        <p:spPr>
          <a:xfrm>
            <a:off x="357486" y="3836058"/>
            <a:ext cx="3657600" cy="730415"/>
          </a:xfrm>
          <a:prstGeom prst="rect">
            <a:avLst/>
          </a:prstGeom>
        </p:spPr>
        <p:txBody>
          <a:bodyPr vert="horz" lIns="91440" tIns="0" rIns="91440" bIns="0" rtlCol="0" anchor="ctr" anchorCtr="0">
            <a:noAutofit/>
          </a:bodyPr>
          <a:lstStyle/>
          <a:p>
            <a:pPr marL="0" marR="0" lvl="0" indent="0" algn="ctr" defTabSz="914400" rtl="0" eaLnBrk="1" fontAlgn="auto" latinLnBrk="0" hangingPunct="1">
              <a:lnSpc>
                <a:spcPts val="3000"/>
              </a:lnSpc>
              <a:spcBef>
                <a:spcPts val="300"/>
              </a:spcBef>
              <a:spcAft>
                <a:spcPts val="0"/>
              </a:spcAft>
              <a:buClr>
                <a:schemeClr val="accent1"/>
              </a:buClr>
              <a:buSzPct val="75000"/>
              <a:buFont typeface="Wingdings" pitchFamily="2" charset="2"/>
              <a:buNone/>
              <a:tabLst/>
              <a:defRPr/>
            </a:pPr>
            <a:r>
              <a:rPr kumimoji="0" lang="zh-CN" altLang="en-US" sz="2600" b="1" i="0" u="none" strike="noStrike" kern="1200" cap="none" spc="0" normalizeH="0" baseline="0" noProof="0" dirty="0">
                <a:ln>
                  <a:noFill/>
                </a:ln>
                <a:solidFill>
                  <a:schemeClr val="accent1"/>
                </a:solidFill>
                <a:effectLst/>
                <a:uLnTx/>
                <a:uFillTx/>
                <a:latin typeface="+mn-lt"/>
                <a:ea typeface="+mn-ea"/>
                <a:cs typeface="+mn-cs"/>
              </a:rPr>
              <a:t>文件</a:t>
            </a:r>
            <a:endParaRPr kumimoji="0" lang="en-US" sz="2600" b="1" i="0" u="none" strike="noStrike" kern="1200" cap="none" spc="0" normalizeH="0" baseline="0" noProof="0" dirty="0">
              <a:ln>
                <a:noFill/>
              </a:ln>
              <a:solidFill>
                <a:schemeClr val="accent1"/>
              </a:solidFill>
              <a:effectLst/>
              <a:uLnTx/>
              <a:uFillTx/>
              <a:latin typeface="+mn-lt"/>
              <a:ea typeface="+mn-ea"/>
              <a:cs typeface="+mn-cs"/>
            </a:endParaRPr>
          </a:p>
        </p:txBody>
      </p:sp>
      <p:sp>
        <p:nvSpPr>
          <p:cNvPr id="8" name="Text Placeholder 3"/>
          <p:cNvSpPr txBox="1">
            <a:spLocks/>
          </p:cNvSpPr>
          <p:nvPr/>
        </p:nvSpPr>
        <p:spPr>
          <a:xfrm>
            <a:off x="4951190" y="3836057"/>
            <a:ext cx="3657600" cy="730415"/>
          </a:xfrm>
          <a:prstGeom prst="rect">
            <a:avLst/>
          </a:prstGeom>
        </p:spPr>
        <p:txBody>
          <a:bodyPr vert="horz" lIns="91440" tIns="0" rIns="91440" bIns="0" rtlCol="0" anchor="ctr" anchorCtr="0">
            <a:noAutofit/>
          </a:bodyPr>
          <a:lstStyle/>
          <a:p>
            <a:pPr marL="0" marR="0" lvl="0" indent="0" algn="ctr" defTabSz="914400" rtl="0" eaLnBrk="1" fontAlgn="auto" latinLnBrk="0" hangingPunct="1">
              <a:lnSpc>
                <a:spcPts val="3000"/>
              </a:lnSpc>
              <a:spcBef>
                <a:spcPts val="300"/>
              </a:spcBef>
              <a:spcAft>
                <a:spcPts val="0"/>
              </a:spcAft>
              <a:buClr>
                <a:schemeClr val="accent1"/>
              </a:buClr>
              <a:buSzPct val="75000"/>
              <a:buFont typeface="Wingdings" pitchFamily="2" charset="2"/>
              <a:buNone/>
              <a:tabLst/>
              <a:defRPr/>
            </a:pPr>
            <a:r>
              <a:rPr kumimoji="0" lang="zh-CN" altLang="en-US" sz="2600" b="1" i="0" u="none" strike="noStrike" kern="1200" cap="none" spc="0" normalizeH="0" baseline="0" noProof="0" dirty="0">
                <a:ln>
                  <a:noFill/>
                </a:ln>
                <a:solidFill>
                  <a:schemeClr val="accent1"/>
                </a:solidFill>
                <a:effectLst/>
                <a:uLnTx/>
                <a:uFillTx/>
                <a:latin typeface="+mn-lt"/>
                <a:ea typeface="+mn-ea"/>
                <a:cs typeface="+mn-cs"/>
              </a:rPr>
              <a:t>数据库</a:t>
            </a:r>
            <a:endParaRPr kumimoji="0" lang="en-US" sz="2600" b="1" i="0" u="none" strike="noStrike" kern="1200" cap="none" spc="0" normalizeH="0" baseline="0" noProof="0" dirty="0">
              <a:ln>
                <a:noFill/>
              </a:ln>
              <a:solidFill>
                <a:schemeClr val="accent1"/>
              </a:solidFill>
              <a:effectLst/>
              <a:uLnTx/>
              <a:uFillTx/>
              <a:latin typeface="+mn-lt"/>
              <a:ea typeface="+mn-ea"/>
              <a:cs typeface="+mn-cs"/>
            </a:endParaRPr>
          </a:p>
        </p:txBody>
      </p:sp>
      <p:sp>
        <p:nvSpPr>
          <p:cNvPr id="11" name="TextBox 10"/>
          <p:cNvSpPr txBox="1"/>
          <p:nvPr/>
        </p:nvSpPr>
        <p:spPr>
          <a:xfrm>
            <a:off x="4982915" y="4445802"/>
            <a:ext cx="3789040" cy="1431161"/>
          </a:xfrm>
          <a:prstGeom prst="rect">
            <a:avLst/>
          </a:prstGeom>
          <a:noFill/>
        </p:spPr>
        <p:txBody>
          <a:bodyPr wrap="square" rtlCol="0">
            <a:spAutoFit/>
          </a:bodyPr>
          <a:lstStyle/>
          <a:p>
            <a:pPr marL="577850" lvl="1" indent="-295275">
              <a:spcBef>
                <a:spcPts val="600"/>
              </a:spcBef>
              <a:buClr>
                <a:schemeClr val="accent1"/>
              </a:buClr>
              <a:buSzPct val="75000"/>
              <a:buFont typeface="Wingdings" pitchFamily="2" charset="2"/>
              <a:buChar char="n"/>
            </a:pPr>
            <a:r>
              <a:rPr lang="zh-CN" altLang="en-US" dirty="0">
                <a:solidFill>
                  <a:schemeClr val="tx1">
                    <a:lumMod val="85000"/>
                    <a:lumOff val="15000"/>
                  </a:schemeClr>
                </a:solidFill>
                <a:latin typeface="+mn-ea"/>
                <a:ea typeface="+mn-ea"/>
              </a:rPr>
              <a:t>相关的数据集合</a:t>
            </a:r>
            <a:endParaRPr lang="en-US" dirty="0">
              <a:solidFill>
                <a:schemeClr val="tx1">
                  <a:lumMod val="85000"/>
                  <a:lumOff val="15000"/>
                </a:schemeClr>
              </a:solidFill>
              <a:latin typeface="+mn-ea"/>
              <a:ea typeface="+mn-ea"/>
            </a:endParaRPr>
          </a:p>
          <a:p>
            <a:pPr marL="577850" lvl="1" indent="-295275">
              <a:spcBef>
                <a:spcPts val="600"/>
              </a:spcBef>
              <a:buClr>
                <a:schemeClr val="accent1"/>
              </a:buClr>
              <a:buSzPct val="75000"/>
              <a:buFont typeface="Wingdings" pitchFamily="2" charset="2"/>
              <a:buChar char="n"/>
            </a:pPr>
            <a:r>
              <a:rPr lang="zh-CN" altLang="en-US" dirty="0">
                <a:solidFill>
                  <a:schemeClr val="tx1">
                    <a:lumMod val="85000"/>
                    <a:lumOff val="15000"/>
                  </a:schemeClr>
                </a:solidFill>
                <a:latin typeface="+mn-ea"/>
                <a:ea typeface="+mn-ea"/>
              </a:rPr>
              <a:t>数据元素之间存在明确的关系</a:t>
            </a:r>
            <a:r>
              <a:rPr lang="en-US" dirty="0">
                <a:solidFill>
                  <a:schemeClr val="tx1">
                    <a:lumMod val="85000"/>
                    <a:lumOff val="15000"/>
                  </a:schemeClr>
                </a:solidFill>
                <a:latin typeface="+mn-ea"/>
                <a:ea typeface="+mn-ea"/>
              </a:rPr>
              <a:t> </a:t>
            </a:r>
          </a:p>
          <a:p>
            <a:pPr marL="577850" lvl="1" indent="-295275">
              <a:spcBef>
                <a:spcPts val="600"/>
              </a:spcBef>
              <a:buClr>
                <a:schemeClr val="accent1"/>
              </a:buClr>
              <a:buSzPct val="75000"/>
              <a:buFont typeface="Wingdings" pitchFamily="2" charset="2"/>
              <a:buChar char="n"/>
            </a:pPr>
            <a:r>
              <a:rPr lang="zh-CN" altLang="en-US" dirty="0">
                <a:solidFill>
                  <a:schemeClr val="tx1">
                    <a:lumMod val="85000"/>
                    <a:lumOff val="15000"/>
                  </a:schemeClr>
                </a:solidFill>
                <a:latin typeface="+mn-ea"/>
                <a:ea typeface="+mn-ea"/>
              </a:rPr>
              <a:t>供不同的应用程序使用</a:t>
            </a:r>
            <a:endParaRPr lang="en-US" dirty="0">
              <a:solidFill>
                <a:schemeClr val="tx1">
                  <a:lumMod val="85000"/>
                  <a:lumOff val="15000"/>
                </a:schemeClr>
              </a:solidFill>
              <a:latin typeface="+mn-ea"/>
              <a:ea typeface="+mn-ea"/>
            </a:endParaRPr>
          </a:p>
          <a:p>
            <a:pPr marL="577850" lvl="1" indent="-295275">
              <a:spcBef>
                <a:spcPts val="600"/>
              </a:spcBef>
              <a:buClr>
                <a:schemeClr val="accent1"/>
              </a:buClr>
              <a:buSzPct val="75000"/>
              <a:buFont typeface="Wingdings" pitchFamily="2" charset="2"/>
              <a:buChar char="n"/>
            </a:pPr>
            <a:r>
              <a:rPr lang="zh-CN" altLang="en-US" dirty="0">
                <a:solidFill>
                  <a:schemeClr val="tx1">
                    <a:lumMod val="85000"/>
                    <a:lumOff val="15000"/>
                  </a:schemeClr>
                </a:solidFill>
                <a:latin typeface="+mn-ea"/>
                <a:ea typeface="+mn-ea"/>
              </a:rPr>
              <a:t>由一种或多种类型的文件组成</a:t>
            </a:r>
            <a:endParaRPr lang="en-US" dirty="0">
              <a:solidFill>
                <a:schemeClr val="tx1">
                  <a:lumMod val="85000"/>
                  <a:lumOff val="15000"/>
                </a:schemeClr>
              </a:solidFill>
              <a:latin typeface="+mn-ea"/>
              <a:ea typeface="+mn-ea"/>
            </a:endParaRPr>
          </a:p>
        </p:txBody>
      </p:sp>
      <p:sp>
        <p:nvSpPr>
          <p:cNvPr id="12" name="Title 1"/>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a:t>5.1 </a:t>
            </a:r>
            <a:r>
              <a:rPr lang="zh-CN" altLang="en-US" kern="0"/>
              <a:t>概述</a:t>
            </a:r>
            <a:endParaRPr lang="en-NZ" kern="0" dirty="0"/>
          </a:p>
        </p:txBody>
      </p:sp>
      <p:sp>
        <p:nvSpPr>
          <p:cNvPr id="13" name="Content Placeholder 2"/>
          <p:cNvSpPr txBox="1">
            <a:spLocks/>
          </p:cNvSpPr>
          <p:nvPr/>
        </p:nvSpPr>
        <p:spPr bwMode="auto">
          <a:xfrm>
            <a:off x="5400" y="836712"/>
            <a:ext cx="8354888" cy="88282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kern="0" dirty="0"/>
              <a:t>文件结构术语</a:t>
            </a:r>
            <a:endParaRPr lang="en-US" altLang="zh-CN" kern="0" dirty="0"/>
          </a:p>
        </p:txBody>
      </p:sp>
      <p:cxnSp>
        <p:nvCxnSpPr>
          <p:cNvPr id="15" name="直接连接符 14"/>
          <p:cNvCxnSpPr/>
          <p:nvPr/>
        </p:nvCxnSpPr>
        <p:spPr>
          <a:xfrm>
            <a:off x="4788024" y="1412776"/>
            <a:ext cx="0" cy="4680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38200" y="3861048"/>
            <a:ext cx="791026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7141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a:t>5.6.2 </a:t>
            </a:r>
            <a:r>
              <a:rPr lang="zh-CN" altLang="en-US" dirty="0"/>
              <a:t>空闲空间管理</a:t>
            </a:r>
            <a:endParaRPr lang="en-NZ" dirty="0"/>
          </a:p>
        </p:txBody>
      </p:sp>
      <p:pic>
        <p:nvPicPr>
          <p:cNvPr id="6" name="Picture 5"/>
          <p:cNvPicPr>
            <a:picLocks noChangeAspect="1"/>
          </p:cNvPicPr>
          <p:nvPr/>
        </p:nvPicPr>
        <p:blipFill>
          <a:blip r:embed="rId3"/>
          <a:stretch>
            <a:fillRect/>
          </a:stretch>
        </p:blipFill>
        <p:spPr>
          <a:xfrm>
            <a:off x="5410200" y="4800600"/>
            <a:ext cx="1057662" cy="1185863"/>
          </a:xfrm>
          <a:prstGeom prst="rect">
            <a:avLst/>
          </a:prstGeom>
        </p:spPr>
      </p:pic>
      <p:pic>
        <p:nvPicPr>
          <p:cNvPr id="7" name="Picture 6"/>
          <p:cNvPicPr>
            <a:picLocks noChangeAspect="1"/>
          </p:cNvPicPr>
          <p:nvPr/>
        </p:nvPicPr>
        <p:blipFill>
          <a:blip r:embed="rId4"/>
          <a:stretch>
            <a:fillRect/>
          </a:stretch>
        </p:blipFill>
        <p:spPr>
          <a:xfrm>
            <a:off x="6705600" y="4495800"/>
            <a:ext cx="2082800" cy="2044700"/>
          </a:xfrm>
          <a:prstGeom prst="rect">
            <a:avLst/>
          </a:prstGeom>
        </p:spPr>
      </p:pic>
      <p:sp>
        <p:nvSpPr>
          <p:cNvPr id="8" name="Content Placeholder 2"/>
          <p:cNvSpPr txBox="1">
            <a:spLocks/>
          </p:cNvSpPr>
          <p:nvPr/>
        </p:nvSpPr>
        <p:spPr bwMode="auto">
          <a:xfrm>
            <a:off x="251520" y="908720"/>
            <a:ext cx="8136904" cy="338437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Clr>
                <a:schemeClr val="hlink"/>
              </a:buClr>
              <a:buFont typeface="Wingdings" pitchFamily="2" charset="2"/>
              <a:buChar char="v"/>
              <a:defRPr sz="3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gn="just">
              <a:lnSpc>
                <a:spcPct val="145000"/>
              </a:lnSpc>
            </a:pPr>
            <a:r>
              <a:rPr lang="zh-CN" altLang="en-US" sz="2400" dirty="0">
                <a:latin typeface="黑体" pitchFamily="49" charset="-122"/>
                <a:ea typeface="黑体" pitchFamily="49" charset="-122"/>
              </a:rPr>
              <a:t>分配给文件的空间需要管理，未分配给任何文件的空间也需要管理</a:t>
            </a:r>
          </a:p>
          <a:p>
            <a:pPr lvl="1" algn="just">
              <a:lnSpc>
                <a:spcPct val="145000"/>
              </a:lnSpc>
            </a:pPr>
            <a:r>
              <a:rPr lang="zh-CN" altLang="en-US" sz="2400" dirty="0">
                <a:latin typeface="黑体" pitchFamily="49" charset="-122"/>
                <a:ea typeface="黑体" pitchFamily="49" charset="-122"/>
              </a:rPr>
              <a:t>为了实现文件分配技术，首先必须知道磁盘中的哪些块是可用的</a:t>
            </a:r>
          </a:p>
          <a:p>
            <a:pPr lvl="1" algn="just">
              <a:lnSpc>
                <a:spcPct val="145000"/>
              </a:lnSpc>
            </a:pPr>
            <a:r>
              <a:rPr lang="zh-CN" altLang="en-US" sz="2400" dirty="0">
                <a:latin typeface="黑体" pitchFamily="49" charset="-122"/>
                <a:ea typeface="黑体" pitchFamily="49" charset="-122"/>
              </a:rPr>
              <a:t>除了文件分配表外，还需要磁盘分配表（</a:t>
            </a:r>
            <a:r>
              <a:rPr lang="en-US" altLang="zh-CN" sz="2400" dirty="0">
                <a:latin typeface="黑体" pitchFamily="49" charset="-122"/>
                <a:ea typeface="黑体" pitchFamily="49" charset="-122"/>
              </a:rPr>
              <a:t>DAT</a:t>
            </a:r>
            <a:r>
              <a:rPr lang="zh-CN" altLang="en-US" sz="2400" dirty="0">
                <a:latin typeface="黑体" pitchFamily="49" charset="-122"/>
                <a:ea typeface="黑体" pitchFamily="49" charset="-122"/>
              </a:rPr>
              <a:t>，</a:t>
            </a:r>
            <a:r>
              <a:rPr lang="en-US" altLang="zh-CN" sz="2400" dirty="0">
                <a:ea typeface="黑体" pitchFamily="49" charset="-122"/>
              </a:rPr>
              <a:t>disk allocation table</a:t>
            </a:r>
            <a:r>
              <a:rPr lang="zh-CN" altLang="en-US" sz="2400" dirty="0">
                <a:ea typeface="黑体" pitchFamily="49" charset="-122"/>
              </a:rPr>
              <a:t>）</a:t>
            </a:r>
            <a:endParaRPr lang="en-US" altLang="zh-CN" sz="2400" dirty="0">
              <a:ea typeface="黑体" pitchFamily="49" charset="-122"/>
            </a:endParaRPr>
          </a:p>
          <a:p>
            <a:pPr marL="857250" indent="-457200" algn="just">
              <a:lnSpc>
                <a:spcPct val="145000"/>
              </a:lnSpc>
              <a:buClr>
                <a:srgbClr val="FF0000"/>
              </a:buClr>
              <a:buSzPct val="80000"/>
              <a:buFont typeface="Wingdings" pitchFamily="2" charset="2"/>
              <a:buChar char="n"/>
            </a:pPr>
            <a:endParaRPr lang="zh-CN" altLang="en-US" sz="2000" b="0" kern="0" dirty="0">
              <a:solidFill>
                <a:schemeClr val="tx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8771766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8148" y="764704"/>
            <a:ext cx="8298268" cy="3728743"/>
          </a:xfrm>
        </p:spPr>
        <p:txBody>
          <a:bodyPr/>
          <a:lstStyle/>
          <a:p>
            <a:pPr>
              <a:lnSpc>
                <a:spcPct val="125000"/>
              </a:lnSpc>
            </a:pPr>
            <a:r>
              <a:rPr lang="zh-CN" altLang="en-US" dirty="0"/>
              <a:t>位示图（位表，</a:t>
            </a:r>
            <a:r>
              <a:rPr lang="en-NZ" altLang="zh-CN" dirty="0"/>
              <a:t>Bit Tables</a:t>
            </a:r>
            <a:r>
              <a:rPr lang="zh-CN" altLang="en-US" dirty="0"/>
              <a:t>）</a:t>
            </a:r>
            <a:endParaRPr lang="en-US" altLang="zh-CN" dirty="0"/>
          </a:p>
          <a:p>
            <a:pPr lvl="1">
              <a:lnSpc>
                <a:spcPct val="125000"/>
              </a:lnSpc>
            </a:pPr>
            <a:r>
              <a:rPr lang="zh-CN" altLang="en-US" dirty="0"/>
              <a:t>使用一个向量，向量中的每一位对应于磁盘中的每一块</a:t>
            </a:r>
            <a:endParaRPr lang="en-NZ" dirty="0"/>
          </a:p>
          <a:p>
            <a:pPr lvl="1">
              <a:lnSpc>
                <a:spcPct val="125000"/>
              </a:lnSpc>
            </a:pPr>
            <a:r>
              <a:rPr lang="en-NZ" dirty="0"/>
              <a:t>0</a:t>
            </a:r>
            <a:r>
              <a:rPr lang="zh-CN" altLang="en-US" dirty="0"/>
              <a:t>表示空闲块，</a:t>
            </a:r>
            <a:r>
              <a:rPr lang="en-US" altLang="zh-CN" dirty="0"/>
              <a:t>1</a:t>
            </a:r>
            <a:r>
              <a:rPr lang="zh-CN" altLang="en-US" dirty="0"/>
              <a:t>表示已使用块</a:t>
            </a:r>
            <a:endParaRPr lang="en-US" altLang="zh-CN" dirty="0"/>
          </a:p>
          <a:p>
            <a:pPr>
              <a:lnSpc>
                <a:spcPct val="125000"/>
              </a:lnSpc>
            </a:pPr>
            <a:endParaRPr lang="en-US" altLang="zh-CN" sz="2400" dirty="0"/>
          </a:p>
          <a:p>
            <a:pPr>
              <a:lnSpc>
                <a:spcPct val="125000"/>
              </a:lnSpc>
            </a:pPr>
            <a:endParaRPr lang="en-US" altLang="zh-CN" sz="2400" dirty="0"/>
          </a:p>
          <a:p>
            <a:pPr>
              <a:lnSpc>
                <a:spcPct val="125000"/>
              </a:lnSpc>
            </a:pPr>
            <a:endParaRPr lang="en-US" altLang="zh-CN" sz="2400" dirty="0"/>
          </a:p>
          <a:p>
            <a:pPr>
              <a:lnSpc>
                <a:spcPct val="125000"/>
              </a:lnSpc>
            </a:pPr>
            <a:endParaRPr lang="en-US" altLang="zh-CN" sz="2400" dirty="0"/>
          </a:p>
        </p:txBody>
      </p:sp>
      <p:graphicFrame>
        <p:nvGraphicFramePr>
          <p:cNvPr id="5" name="Diagram 4"/>
          <p:cNvGraphicFramePr/>
          <p:nvPr>
            <p:extLst>
              <p:ext uri="{D42A27DB-BD31-4B8C-83A1-F6EECF244321}">
                <p14:modId xmlns:p14="http://schemas.microsoft.com/office/powerpoint/2010/main" val="1267603889"/>
              </p:ext>
            </p:extLst>
          </p:nvPr>
        </p:nvGraphicFramePr>
        <p:xfrm>
          <a:off x="1763688" y="3212976"/>
          <a:ext cx="5112568" cy="2485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p:cNvSpPr>
            <a:spLocks noGrp="1"/>
          </p:cNvSpPr>
          <p:nvPr>
            <p:ph type="title"/>
          </p:nvPr>
        </p:nvSpPr>
        <p:spPr>
          <a:xfrm>
            <a:off x="838200" y="228600"/>
            <a:ext cx="7162800" cy="563563"/>
          </a:xfrm>
        </p:spPr>
        <p:txBody>
          <a:bodyPr/>
          <a:lstStyle/>
          <a:p>
            <a:pPr algn="ctr"/>
            <a:r>
              <a:rPr lang="en-US" altLang="zh-CN" dirty="0"/>
              <a:t>5.6.2 </a:t>
            </a:r>
            <a:r>
              <a:rPr lang="zh-CN" altLang="en-US" dirty="0"/>
              <a:t>空闲空间管理</a:t>
            </a:r>
            <a:endParaRPr lang="en-NZ" dirty="0"/>
          </a:p>
        </p:txBody>
      </p:sp>
    </p:spTree>
    <p:extLst>
      <p:ext uri="{BB962C8B-B14F-4D97-AF65-F5344CB8AC3E}">
        <p14:creationId xmlns:p14="http://schemas.microsoft.com/office/powerpoint/2010/main" val="13905046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381C4-7226-FD49-A632-A3A2A9A8BA34}"/>
              </a:ext>
            </a:extLst>
          </p:cNvPr>
          <p:cNvSpPr>
            <a:spLocks noGrp="1"/>
          </p:cNvSpPr>
          <p:nvPr>
            <p:ph type="title"/>
          </p:nvPr>
        </p:nvSpPr>
        <p:spPr/>
        <p:txBody>
          <a:bodyPr/>
          <a:lstStyle/>
          <a:p>
            <a:r>
              <a:rPr lang="en-US" altLang="zh-CN" dirty="0"/>
              <a:t>5.6.2 </a:t>
            </a:r>
            <a:r>
              <a:rPr lang="zh-CN" altLang="en-US" dirty="0"/>
              <a:t>空闲空间管理</a:t>
            </a:r>
            <a:endParaRPr kumimoji="1" lang="zh-CN" altLang="en-US" dirty="0"/>
          </a:p>
        </p:txBody>
      </p:sp>
      <p:sp>
        <p:nvSpPr>
          <p:cNvPr id="6" name="Content Placeholder 2">
            <a:extLst>
              <a:ext uri="{FF2B5EF4-FFF2-40B4-BE49-F238E27FC236}">
                <a16:creationId xmlns:a16="http://schemas.microsoft.com/office/drawing/2014/main" id="{9C6DE844-388C-EB49-9BD1-BB4E52C86122}"/>
              </a:ext>
            </a:extLst>
          </p:cNvPr>
          <p:cNvSpPr txBox="1">
            <a:spLocks/>
          </p:cNvSpPr>
          <p:nvPr/>
        </p:nvSpPr>
        <p:spPr bwMode="auto">
          <a:xfrm>
            <a:off x="0" y="792163"/>
            <a:ext cx="5148064" cy="2492822"/>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5000"/>
              </a:lnSpc>
            </a:pPr>
            <a:r>
              <a:rPr lang="zh-CN" altLang="en-US" sz="2400" kern="0" dirty="0">
                <a:latin typeface="+mn-ea"/>
              </a:rPr>
              <a:t>位示图（位表，</a:t>
            </a:r>
            <a:r>
              <a:rPr lang="en-NZ" altLang="zh-CN" sz="2400" kern="0" dirty="0">
                <a:latin typeface="+mn-ea"/>
              </a:rPr>
              <a:t>Bit Tables</a:t>
            </a:r>
            <a:r>
              <a:rPr lang="zh-CN" altLang="en-US" sz="2400" kern="0" dirty="0">
                <a:latin typeface="+mn-ea"/>
              </a:rPr>
              <a:t>）续</a:t>
            </a:r>
            <a:endParaRPr lang="en-US" altLang="zh-CN" sz="2400" kern="0" dirty="0">
              <a:latin typeface="+mn-ea"/>
            </a:endParaRPr>
          </a:p>
          <a:p>
            <a:pPr lvl="1">
              <a:lnSpc>
                <a:spcPct val="125000"/>
              </a:lnSpc>
            </a:pPr>
            <a:r>
              <a:rPr lang="zh-CN" altLang="en-US" sz="2000" dirty="0">
                <a:latin typeface="+mn-ea"/>
                <a:ea typeface="+mn-ea"/>
              </a:rPr>
              <a:t>例：请用位图表示如图磁盘布局对应的向量值</a:t>
            </a:r>
            <a:endParaRPr lang="en-US" altLang="zh-CN" sz="2000" dirty="0">
              <a:latin typeface="+mn-ea"/>
              <a:ea typeface="+mn-ea"/>
            </a:endParaRPr>
          </a:p>
          <a:p>
            <a:pPr lvl="1">
              <a:lnSpc>
                <a:spcPct val="125000"/>
              </a:lnSpc>
            </a:pPr>
            <a:endParaRPr lang="en-US" altLang="zh-CN" sz="2000" dirty="0">
              <a:latin typeface="+mn-ea"/>
              <a:ea typeface="+mn-ea"/>
            </a:endParaRPr>
          </a:p>
          <a:p>
            <a:pPr lvl="1">
              <a:lnSpc>
                <a:spcPct val="125000"/>
              </a:lnSpc>
            </a:pPr>
            <a:endParaRPr lang="en-US" altLang="zh-CN" sz="2000" dirty="0">
              <a:latin typeface="+mn-ea"/>
              <a:ea typeface="+mn-ea"/>
            </a:endParaRPr>
          </a:p>
          <a:p>
            <a:pPr lvl="1">
              <a:lnSpc>
                <a:spcPct val="125000"/>
              </a:lnSpc>
            </a:pPr>
            <a:endParaRPr lang="en-US" altLang="zh-CN" sz="2000" dirty="0">
              <a:latin typeface="+mn-ea"/>
              <a:ea typeface="+mn-ea"/>
            </a:endParaRPr>
          </a:p>
          <a:p>
            <a:pPr lvl="1">
              <a:lnSpc>
                <a:spcPct val="125000"/>
              </a:lnSpc>
            </a:pPr>
            <a:endParaRPr lang="en-US" altLang="zh-CN" sz="2000" dirty="0">
              <a:latin typeface="+mn-ea"/>
              <a:ea typeface="+mn-ea"/>
            </a:endParaRPr>
          </a:p>
          <a:p>
            <a:pPr lvl="1">
              <a:lnSpc>
                <a:spcPct val="125000"/>
              </a:lnSpc>
            </a:pPr>
            <a:endParaRPr lang="en-US" altLang="zh-CN" sz="2000" dirty="0">
              <a:latin typeface="+mn-ea"/>
              <a:ea typeface="+mn-ea"/>
            </a:endParaRPr>
          </a:p>
          <a:p>
            <a:pPr lvl="1">
              <a:lnSpc>
                <a:spcPct val="125000"/>
              </a:lnSpc>
              <a:spcBef>
                <a:spcPts val="600"/>
              </a:spcBef>
            </a:pPr>
            <a:endParaRPr lang="en-US" altLang="zh-CN" sz="2000" dirty="0">
              <a:latin typeface="+mn-ea"/>
              <a:ea typeface="+mn-ea"/>
            </a:endParaRPr>
          </a:p>
          <a:p>
            <a:pPr>
              <a:lnSpc>
                <a:spcPct val="125000"/>
              </a:lnSpc>
            </a:pPr>
            <a:endParaRPr lang="en-US" altLang="zh-CN" sz="2400" kern="0" dirty="0">
              <a:latin typeface="+mn-ea"/>
            </a:endParaRPr>
          </a:p>
        </p:txBody>
      </p:sp>
      <p:pic>
        <p:nvPicPr>
          <p:cNvPr id="8" name="Picture 8" descr="f9.pdf">
            <a:extLst>
              <a:ext uri="{FF2B5EF4-FFF2-40B4-BE49-F238E27FC236}">
                <a16:creationId xmlns:a16="http://schemas.microsoft.com/office/drawing/2014/main" id="{30651D9F-DE2B-E54F-8C98-CCC132ECDA8E}"/>
              </a:ext>
            </a:extLst>
          </p:cNvPr>
          <p:cNvPicPr>
            <a:picLocks noChangeAspect="1"/>
          </p:cNvPicPr>
          <p:nvPr/>
        </p:nvPicPr>
        <p:blipFill rotWithShape="1">
          <a:blip r:embed="rId2"/>
          <a:srcRect l="11765" t="10467" r="49738" b="56278"/>
          <a:stretch/>
        </p:blipFill>
        <p:spPr>
          <a:xfrm>
            <a:off x="4967080" y="792162"/>
            <a:ext cx="3744416" cy="2808312"/>
          </a:xfrm>
          <a:prstGeom prst="rect">
            <a:avLst/>
          </a:prstGeom>
        </p:spPr>
      </p:pic>
      <p:sp>
        <p:nvSpPr>
          <p:cNvPr id="3" name="文本框 2">
            <a:extLst>
              <a:ext uri="{FF2B5EF4-FFF2-40B4-BE49-F238E27FC236}">
                <a16:creationId xmlns:a16="http://schemas.microsoft.com/office/drawing/2014/main" id="{096783E5-800B-4F4D-9209-3048C5E5ECC6}"/>
              </a:ext>
            </a:extLst>
          </p:cNvPr>
          <p:cNvSpPr txBox="1"/>
          <p:nvPr/>
        </p:nvSpPr>
        <p:spPr>
          <a:xfrm>
            <a:off x="611560" y="2429971"/>
            <a:ext cx="4427984" cy="369332"/>
          </a:xfrm>
          <a:prstGeom prst="rect">
            <a:avLst/>
          </a:prstGeom>
          <a:solidFill>
            <a:schemeClr val="accent2"/>
          </a:solidFill>
        </p:spPr>
        <p:txBody>
          <a:bodyPr wrap="square" rtlCol="0">
            <a:spAutoFit/>
          </a:bodyPr>
          <a:lstStyle/>
          <a:p>
            <a:r>
              <a:rPr kumimoji="1" lang="en-US" altLang="zh-CN" dirty="0"/>
              <a:t>00111000011111000011111111111011000</a:t>
            </a:r>
            <a:endParaRPr kumimoji="1" lang="zh-CN" altLang="en-US" dirty="0"/>
          </a:p>
        </p:txBody>
      </p:sp>
      <p:sp>
        <p:nvSpPr>
          <p:cNvPr id="7" name="Content Placeholder 2">
            <a:extLst>
              <a:ext uri="{FF2B5EF4-FFF2-40B4-BE49-F238E27FC236}">
                <a16:creationId xmlns:a16="http://schemas.microsoft.com/office/drawing/2014/main" id="{DA9B35A4-0DCA-494E-8D7B-9A07153F34E7}"/>
              </a:ext>
            </a:extLst>
          </p:cNvPr>
          <p:cNvSpPr txBox="1">
            <a:spLocks/>
          </p:cNvSpPr>
          <p:nvPr/>
        </p:nvSpPr>
        <p:spPr bwMode="auto">
          <a:xfrm>
            <a:off x="323528" y="3870130"/>
            <a:ext cx="8607172" cy="2727222"/>
          </a:xfrm>
          <a:prstGeom prst="rect">
            <a:avLst/>
          </a:prstGeom>
          <a:solidFill>
            <a:srgbClr val="ADEBF1"/>
          </a:solidFill>
          <a:ln w="9525">
            <a:solidFill>
              <a:schemeClr val="tx1"/>
            </a:solid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lvl="1">
              <a:lnSpc>
                <a:spcPct val="125000"/>
              </a:lnSpc>
              <a:spcBef>
                <a:spcPts val="600"/>
              </a:spcBef>
            </a:pPr>
            <a:r>
              <a:rPr lang="zh-CN" altLang="en-US" sz="2000" dirty="0">
                <a:latin typeface="+mn-ea"/>
                <a:ea typeface="+mn-ea"/>
              </a:rPr>
              <a:t>优点：很容易找到一个或一组连续的空闲块；非常小</a:t>
            </a:r>
            <a:endParaRPr lang="en-US" altLang="zh-CN" sz="2000" dirty="0">
              <a:latin typeface="+mn-ea"/>
              <a:ea typeface="+mn-ea"/>
            </a:endParaRPr>
          </a:p>
          <a:p>
            <a:pPr lvl="1">
              <a:lnSpc>
                <a:spcPct val="125000"/>
              </a:lnSpc>
              <a:spcBef>
                <a:spcPts val="600"/>
              </a:spcBef>
            </a:pPr>
            <a:r>
              <a:rPr lang="zh-CN" altLang="en-US" sz="2000" dirty="0">
                <a:latin typeface="+mn-ea"/>
                <a:ea typeface="+mn-ea"/>
              </a:rPr>
              <a:t>位示图需要占用的存储空间大小为</a:t>
            </a:r>
            <a:endParaRPr lang="en-US" altLang="zh-CN" sz="2000" dirty="0">
              <a:latin typeface="+mn-ea"/>
              <a:ea typeface="+mn-ea"/>
            </a:endParaRPr>
          </a:p>
          <a:p>
            <a:pPr lvl="2">
              <a:lnSpc>
                <a:spcPct val="125000"/>
              </a:lnSpc>
              <a:spcBef>
                <a:spcPts val="600"/>
              </a:spcBef>
            </a:pPr>
            <a:r>
              <a:rPr lang="zh-CN" altLang="en-US" sz="2000" dirty="0">
                <a:latin typeface="+mn-ea"/>
                <a:ea typeface="+mn-ea"/>
              </a:rPr>
              <a:t>磁盘容量（字节数）</a:t>
            </a:r>
            <a:r>
              <a:rPr lang="en-US" altLang="zh-CN" sz="2000" dirty="0">
                <a:latin typeface="+mn-ea"/>
                <a:ea typeface="+mn-ea"/>
              </a:rPr>
              <a:t>/</a:t>
            </a:r>
            <a:r>
              <a:rPr lang="zh-CN" altLang="en-US" sz="2000" dirty="0">
                <a:latin typeface="+mn-ea"/>
                <a:ea typeface="+mn-ea"/>
              </a:rPr>
              <a:t>（</a:t>
            </a:r>
            <a:r>
              <a:rPr lang="en-US" altLang="zh-CN" sz="2000" dirty="0">
                <a:latin typeface="+mn-ea"/>
                <a:ea typeface="+mn-ea"/>
              </a:rPr>
              <a:t>8×</a:t>
            </a:r>
            <a:r>
              <a:rPr lang="zh-CN" altLang="en-US" sz="2000" dirty="0">
                <a:latin typeface="+mn-ea"/>
                <a:ea typeface="+mn-ea"/>
              </a:rPr>
              <a:t>数据块大小） </a:t>
            </a:r>
            <a:endParaRPr lang="en-US" altLang="zh-CN" sz="2000" dirty="0">
              <a:latin typeface="+mn-ea"/>
              <a:ea typeface="+mn-ea"/>
            </a:endParaRPr>
          </a:p>
          <a:p>
            <a:pPr lvl="1">
              <a:lnSpc>
                <a:spcPct val="125000"/>
              </a:lnSpc>
              <a:spcBef>
                <a:spcPts val="600"/>
              </a:spcBef>
            </a:pPr>
            <a:r>
              <a:rPr lang="zh-CN" altLang="en-US" sz="2000" dirty="0">
                <a:latin typeface="+mn-ea"/>
                <a:ea typeface="+mn-ea"/>
              </a:rPr>
              <a:t>问题：块大小</a:t>
            </a:r>
            <a:r>
              <a:rPr lang="en-US" altLang="zh-CN" sz="2000" dirty="0">
                <a:latin typeface="+mn-ea"/>
                <a:ea typeface="+mn-ea"/>
              </a:rPr>
              <a:t>512</a:t>
            </a:r>
            <a:r>
              <a:rPr lang="zh-CN" altLang="en-US" sz="2000" dirty="0">
                <a:latin typeface="+mn-ea"/>
                <a:ea typeface="+mn-ea"/>
              </a:rPr>
              <a:t>字节，</a:t>
            </a:r>
            <a:r>
              <a:rPr lang="en-US" altLang="zh-CN" sz="2000" dirty="0">
                <a:latin typeface="+mn-ea"/>
                <a:ea typeface="+mn-ea"/>
              </a:rPr>
              <a:t>16G</a:t>
            </a:r>
            <a:r>
              <a:rPr lang="zh-CN" altLang="en-US" sz="2000" dirty="0">
                <a:latin typeface="+mn-ea"/>
                <a:ea typeface="+mn-ea"/>
              </a:rPr>
              <a:t>的磁盘，位表占用空间多大？</a:t>
            </a:r>
            <a:endParaRPr lang="en-US" altLang="zh-CN" sz="2000" dirty="0">
              <a:latin typeface="+mn-ea"/>
              <a:ea typeface="+mn-ea"/>
            </a:endParaRPr>
          </a:p>
          <a:p>
            <a:pPr lvl="2">
              <a:lnSpc>
                <a:spcPct val="125000"/>
              </a:lnSpc>
              <a:spcBef>
                <a:spcPts val="600"/>
              </a:spcBef>
            </a:pPr>
            <a:r>
              <a:rPr lang="en-US" altLang="zh-CN" sz="1800" dirty="0">
                <a:latin typeface="+mn-ea"/>
                <a:ea typeface="+mn-ea"/>
              </a:rPr>
              <a:t>4M,</a:t>
            </a:r>
            <a:r>
              <a:rPr lang="zh-CN" altLang="en-US" sz="1800" dirty="0">
                <a:latin typeface="+mn-ea"/>
                <a:ea typeface="+mn-ea"/>
              </a:rPr>
              <a:t>放入磁盘需要</a:t>
            </a:r>
            <a:r>
              <a:rPr lang="en-US" altLang="zh-CN" sz="1800" dirty="0">
                <a:latin typeface="+mn-ea"/>
                <a:ea typeface="+mn-ea"/>
              </a:rPr>
              <a:t>8000</a:t>
            </a:r>
            <a:r>
              <a:rPr lang="zh-CN" altLang="en-US" sz="1800" dirty="0">
                <a:latin typeface="+mn-ea"/>
                <a:ea typeface="+mn-ea"/>
              </a:rPr>
              <a:t>块，放入内存可提高查找速度，仍占用较大的空间</a:t>
            </a:r>
            <a:endParaRPr lang="en-US" altLang="zh-CN" sz="1800" dirty="0">
              <a:latin typeface="+mn-ea"/>
              <a:ea typeface="+mn-ea"/>
            </a:endParaRPr>
          </a:p>
          <a:p>
            <a:pPr lvl="1">
              <a:lnSpc>
                <a:spcPct val="125000"/>
              </a:lnSpc>
              <a:spcBef>
                <a:spcPts val="600"/>
              </a:spcBef>
            </a:pPr>
            <a:r>
              <a:rPr lang="zh-CN" altLang="en-US" sz="2000" dirty="0">
                <a:latin typeface="+mn-ea"/>
                <a:ea typeface="+mn-ea"/>
              </a:rPr>
              <a:t>大位示图搜索将会降低文件系统的性能 </a:t>
            </a:r>
            <a:endParaRPr lang="en-US" altLang="zh-CN" sz="2000" kern="0" dirty="0">
              <a:latin typeface="+mn-ea"/>
              <a:ea typeface="+mn-ea"/>
            </a:endParaRPr>
          </a:p>
          <a:p>
            <a:pPr marL="457200" lvl="1" indent="0">
              <a:lnSpc>
                <a:spcPct val="125000"/>
              </a:lnSpc>
              <a:spcBef>
                <a:spcPts val="600"/>
              </a:spcBef>
              <a:buNone/>
            </a:pPr>
            <a:endParaRPr lang="en-US" altLang="zh-CN" sz="2000" dirty="0">
              <a:latin typeface="+mn-ea"/>
              <a:ea typeface="+mn-ea"/>
            </a:endParaRPr>
          </a:p>
          <a:p>
            <a:pPr>
              <a:lnSpc>
                <a:spcPct val="125000"/>
              </a:lnSpc>
            </a:pPr>
            <a:endParaRPr lang="en-US" altLang="zh-CN" sz="2400" kern="0" dirty="0">
              <a:latin typeface="+mn-ea"/>
            </a:endParaRPr>
          </a:p>
        </p:txBody>
      </p:sp>
    </p:spTree>
    <p:extLst>
      <p:ext uri="{BB962C8B-B14F-4D97-AF65-F5344CB8AC3E}">
        <p14:creationId xmlns:p14="http://schemas.microsoft.com/office/powerpoint/2010/main" val="318635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5.6.2 </a:t>
            </a:r>
            <a:r>
              <a:rPr lang="zh-CN" altLang="en-US" dirty="0"/>
              <a:t>空闲空间管理</a:t>
            </a:r>
            <a:endParaRPr lang="en-NZ" dirty="0"/>
          </a:p>
        </p:txBody>
      </p:sp>
      <p:sp>
        <p:nvSpPr>
          <p:cNvPr id="3" name="Content Placeholder 2"/>
          <p:cNvSpPr>
            <a:spLocks noGrp="1"/>
          </p:cNvSpPr>
          <p:nvPr>
            <p:ph idx="4294967295"/>
          </p:nvPr>
        </p:nvSpPr>
        <p:spPr>
          <a:xfrm>
            <a:off x="7874" y="792163"/>
            <a:ext cx="7848600" cy="4114800"/>
          </a:xfrm>
        </p:spPr>
        <p:txBody>
          <a:bodyPr/>
          <a:lstStyle/>
          <a:p>
            <a:pPr>
              <a:lnSpc>
                <a:spcPct val="125000"/>
              </a:lnSpc>
            </a:pPr>
            <a:r>
              <a:rPr lang="zh-CN" altLang="en-US" dirty="0">
                <a:latin typeface="+mn-ea"/>
              </a:rPr>
              <a:t>链接空闲分区</a:t>
            </a:r>
            <a:endParaRPr lang="en-US" altLang="zh-CN" dirty="0">
              <a:latin typeface="+mn-ea"/>
            </a:endParaRPr>
          </a:p>
          <a:p>
            <a:pPr lvl="1">
              <a:lnSpc>
                <a:spcPct val="125000"/>
              </a:lnSpc>
            </a:pPr>
            <a:r>
              <a:rPr lang="zh-CN" altLang="en-US" dirty="0">
                <a:latin typeface="+mn-ea"/>
                <a:ea typeface="+mn-ea"/>
              </a:rPr>
              <a:t>使用指向每个空闲区的指针和它们的长度值，可将空闲区链接在一起</a:t>
            </a:r>
            <a:endParaRPr lang="en-NZ" dirty="0">
              <a:latin typeface="+mn-ea"/>
              <a:ea typeface="+mn-ea"/>
            </a:endParaRPr>
          </a:p>
          <a:p>
            <a:pPr lvl="1">
              <a:lnSpc>
                <a:spcPct val="125000"/>
              </a:lnSpc>
            </a:pPr>
            <a:r>
              <a:rPr lang="zh-CN" altLang="en-US" dirty="0">
                <a:latin typeface="+mn-ea"/>
                <a:ea typeface="+mn-ea"/>
              </a:rPr>
              <a:t>不需要磁盘分配表，仅需要指向链开始处的指针和第一个分区长度，空间开销可以忽略不计</a:t>
            </a:r>
            <a:endParaRPr lang="en-NZ" dirty="0">
              <a:latin typeface="+mn-ea"/>
              <a:ea typeface="+mn-ea"/>
            </a:endParaRPr>
          </a:p>
          <a:p>
            <a:pPr lvl="1">
              <a:lnSpc>
                <a:spcPct val="125000"/>
              </a:lnSpc>
            </a:pPr>
            <a:r>
              <a:rPr lang="zh-CN" altLang="en-US" dirty="0">
                <a:latin typeface="+mn-ea"/>
                <a:ea typeface="+mn-ea"/>
              </a:rPr>
              <a:t>适用于所有的文件分配方法</a:t>
            </a:r>
            <a:endParaRPr lang="en-NZ" dirty="0">
              <a:latin typeface="+mn-ea"/>
              <a:ea typeface="+mn-ea"/>
            </a:endParaRPr>
          </a:p>
        </p:txBody>
      </p:sp>
      <p:graphicFrame>
        <p:nvGraphicFramePr>
          <p:cNvPr id="4" name="Diagram 3"/>
          <p:cNvGraphicFramePr/>
          <p:nvPr>
            <p:extLst>
              <p:ext uri="{D42A27DB-BD31-4B8C-83A1-F6EECF244321}">
                <p14:modId xmlns:p14="http://schemas.microsoft.com/office/powerpoint/2010/main" val="2587483269"/>
              </p:ext>
            </p:extLst>
          </p:nvPr>
        </p:nvGraphicFramePr>
        <p:xfrm>
          <a:off x="1572344" y="4005064"/>
          <a:ext cx="6096000" cy="210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95471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5.6.2 </a:t>
            </a:r>
            <a:r>
              <a:rPr lang="zh-CN" altLang="en-US" dirty="0"/>
              <a:t>空闲空间管理</a:t>
            </a:r>
            <a:endParaRPr lang="en-NZ" dirty="0"/>
          </a:p>
        </p:txBody>
      </p:sp>
      <p:sp>
        <p:nvSpPr>
          <p:cNvPr id="3" name="Content Placeholder 2"/>
          <p:cNvSpPr>
            <a:spLocks noGrp="1"/>
          </p:cNvSpPr>
          <p:nvPr>
            <p:ph idx="4294967295"/>
          </p:nvPr>
        </p:nvSpPr>
        <p:spPr>
          <a:xfrm>
            <a:off x="107504" y="810990"/>
            <a:ext cx="8640960" cy="4114800"/>
          </a:xfrm>
        </p:spPr>
        <p:txBody>
          <a:bodyPr/>
          <a:lstStyle/>
          <a:p>
            <a:pPr>
              <a:lnSpc>
                <a:spcPct val="125000"/>
              </a:lnSpc>
            </a:pPr>
            <a:r>
              <a:rPr lang="zh-CN" altLang="en-US" dirty="0"/>
              <a:t>索引</a:t>
            </a:r>
            <a:endParaRPr lang="en-US" altLang="zh-CN" dirty="0"/>
          </a:p>
          <a:p>
            <a:pPr lvl="1">
              <a:lnSpc>
                <a:spcPct val="175000"/>
              </a:lnSpc>
            </a:pPr>
            <a:r>
              <a:rPr lang="zh-CN" altLang="en-US" dirty="0">
                <a:latin typeface="+mn-ea"/>
                <a:ea typeface="+mn-ea"/>
              </a:rPr>
              <a:t>将空闲空间视为一个文件，并使用索引表为文件分配空间</a:t>
            </a:r>
          </a:p>
          <a:p>
            <a:pPr lvl="1">
              <a:lnSpc>
                <a:spcPct val="175000"/>
              </a:lnSpc>
            </a:pPr>
            <a:r>
              <a:rPr lang="zh-CN" altLang="en-US" dirty="0">
                <a:latin typeface="+mn-ea"/>
                <a:ea typeface="+mn-ea"/>
              </a:rPr>
              <a:t>为了提高效率，索引应基于可变大小的分区而不是块</a:t>
            </a:r>
          </a:p>
          <a:p>
            <a:pPr lvl="1">
              <a:lnSpc>
                <a:spcPct val="175000"/>
              </a:lnSpc>
            </a:pPr>
            <a:r>
              <a:rPr lang="zh-CN" altLang="en-US" dirty="0">
                <a:latin typeface="+mn-ea"/>
                <a:ea typeface="+mn-ea"/>
              </a:rPr>
              <a:t>适用于所有的文件分配方法</a:t>
            </a:r>
            <a:endParaRPr lang="en-NZ" dirty="0">
              <a:latin typeface="+mn-ea"/>
              <a:ea typeface="+mn-ea"/>
            </a:endParaRPr>
          </a:p>
        </p:txBody>
      </p:sp>
      <p:pic>
        <p:nvPicPr>
          <p:cNvPr id="4" name="Picture 3"/>
          <p:cNvPicPr>
            <a:picLocks noChangeAspect="1"/>
          </p:cNvPicPr>
          <p:nvPr/>
        </p:nvPicPr>
        <p:blipFill>
          <a:blip r:embed="rId3"/>
          <a:stretch>
            <a:fillRect/>
          </a:stretch>
        </p:blipFill>
        <p:spPr>
          <a:xfrm>
            <a:off x="6804223" y="4437112"/>
            <a:ext cx="1800225" cy="1825403"/>
          </a:xfrm>
          <a:prstGeom prst="rect">
            <a:avLst/>
          </a:prstGeom>
        </p:spPr>
      </p:pic>
    </p:spTree>
    <p:extLst>
      <p:ext uri="{BB962C8B-B14F-4D97-AF65-F5344CB8AC3E}">
        <p14:creationId xmlns:p14="http://schemas.microsoft.com/office/powerpoint/2010/main" val="24082589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ext uri="{D42A27DB-BD31-4B8C-83A1-F6EECF244321}">
                <p14:modId xmlns:p14="http://schemas.microsoft.com/office/powerpoint/2010/main" val="1646900884"/>
              </p:ext>
            </p:extLst>
          </p:nvPr>
        </p:nvGraphicFramePr>
        <p:xfrm>
          <a:off x="607640" y="1772816"/>
          <a:ext cx="79248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2"/>
          <p:cNvSpPr txBox="1">
            <a:spLocks/>
          </p:cNvSpPr>
          <p:nvPr/>
        </p:nvSpPr>
        <p:spPr bwMode="auto">
          <a:xfrm>
            <a:off x="179512" y="792163"/>
            <a:ext cx="7443718" cy="10801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5000"/>
              </a:lnSpc>
            </a:pPr>
            <a:r>
              <a:rPr lang="zh-CN" altLang="en-US" kern="0" dirty="0"/>
              <a:t>空闲块列表</a:t>
            </a:r>
            <a:endParaRPr lang="en-NZ" kern="0" dirty="0"/>
          </a:p>
        </p:txBody>
      </p:sp>
      <p:sp>
        <p:nvSpPr>
          <p:cNvPr id="3" name="标题 2"/>
          <p:cNvSpPr>
            <a:spLocks noGrp="1"/>
          </p:cNvSpPr>
          <p:nvPr>
            <p:ph type="title"/>
          </p:nvPr>
        </p:nvSpPr>
        <p:spPr/>
        <p:txBody>
          <a:bodyPr/>
          <a:lstStyle/>
          <a:p>
            <a:r>
              <a:rPr lang="en-US" altLang="zh-CN" dirty="0"/>
              <a:t>5.6.2 </a:t>
            </a:r>
            <a:r>
              <a:rPr lang="zh-CN" altLang="en-US" dirty="0"/>
              <a:t>空闲空间管理</a:t>
            </a:r>
          </a:p>
        </p:txBody>
      </p:sp>
    </p:spTree>
    <p:extLst>
      <p:ext uri="{BB962C8B-B14F-4D97-AF65-F5344CB8AC3E}">
        <p14:creationId xmlns:p14="http://schemas.microsoft.com/office/powerpoint/2010/main" val="5171919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07504" y="1050776"/>
            <a:ext cx="8856984" cy="3962400"/>
          </a:xfrm>
        </p:spPr>
        <p:txBody>
          <a:bodyPr>
            <a:normAutofit fontScale="92500" lnSpcReduction="10000"/>
          </a:bodyPr>
          <a:lstStyle/>
          <a:p>
            <a:pPr>
              <a:lnSpc>
                <a:spcPct val="125000"/>
              </a:lnSpc>
            </a:pPr>
            <a:r>
              <a:rPr lang="zh-CN" altLang="en-US" dirty="0">
                <a:latin typeface="+mn-ea"/>
              </a:rPr>
              <a:t>卷</a:t>
            </a:r>
            <a:r>
              <a:rPr lang="en-NZ" altLang="zh-CN" dirty="0"/>
              <a:t>Volumes</a:t>
            </a:r>
          </a:p>
          <a:p>
            <a:pPr lvl="1">
              <a:lnSpc>
                <a:spcPct val="125000"/>
              </a:lnSpc>
            </a:pPr>
            <a:r>
              <a:rPr lang="zh-CN" altLang="en-US" dirty="0">
                <a:latin typeface="+mn-ea"/>
              </a:rPr>
              <a:t>在不同操作系统和不同的文件管理系统中含义不同</a:t>
            </a:r>
            <a:endParaRPr lang="en-US" altLang="zh-CN" dirty="0">
              <a:latin typeface="+mn-ea"/>
            </a:endParaRPr>
          </a:p>
          <a:p>
            <a:pPr lvl="1">
              <a:lnSpc>
                <a:spcPct val="125000"/>
              </a:lnSpc>
            </a:pPr>
            <a:r>
              <a:rPr lang="zh-CN" altLang="en-US" dirty="0">
                <a:latin typeface="+mn-ea"/>
              </a:rPr>
              <a:t>本质上是</a:t>
            </a:r>
            <a:r>
              <a:rPr lang="zh-CN" altLang="en-US" dirty="0">
                <a:solidFill>
                  <a:srgbClr val="FF0000"/>
                </a:solidFill>
                <a:latin typeface="+mn-ea"/>
              </a:rPr>
              <a:t>逻辑磁盘</a:t>
            </a:r>
            <a:endParaRPr lang="en-US" altLang="zh-CN" dirty="0">
              <a:solidFill>
                <a:srgbClr val="FF0000"/>
              </a:solidFill>
              <a:latin typeface="+mn-ea"/>
            </a:endParaRPr>
          </a:p>
          <a:p>
            <a:pPr>
              <a:lnSpc>
                <a:spcPct val="125000"/>
              </a:lnSpc>
            </a:pPr>
            <a:r>
              <a:rPr lang="zh-CN" altLang="en-US" sz="2800" dirty="0">
                <a:latin typeface="+mn-ea"/>
              </a:rPr>
              <a:t>卷：一组在辅存上可寻址的扇区的集合，操作系统或应用程序用卷来存储数据。</a:t>
            </a:r>
            <a:endParaRPr lang="en-NZ" sz="2800" dirty="0">
              <a:latin typeface="+mn-ea"/>
            </a:endParaRPr>
          </a:p>
          <a:p>
            <a:pPr lvl="1">
              <a:lnSpc>
                <a:spcPct val="125000"/>
              </a:lnSpc>
            </a:pPr>
            <a:r>
              <a:rPr lang="zh-CN" altLang="en-US" dirty="0">
                <a:latin typeface="+mn-ea"/>
              </a:rPr>
              <a:t>卷中的扇区在物理存储设备上不需要连续</a:t>
            </a:r>
            <a:endParaRPr lang="en-NZ" altLang="zh-CN" sz="2200" dirty="0">
              <a:latin typeface="+mn-ea"/>
            </a:endParaRPr>
          </a:p>
          <a:p>
            <a:pPr lvl="1">
              <a:lnSpc>
                <a:spcPct val="125000"/>
              </a:lnSpc>
            </a:pPr>
            <a:r>
              <a:rPr lang="zh-CN" altLang="en-US" sz="2400" dirty="0">
                <a:latin typeface="+mn-ea"/>
                <a:ea typeface="+mn-ea"/>
                <a:cs typeface="+mn-cs"/>
              </a:rPr>
              <a:t>只需要对操作系统或应用程序来说连续即可</a:t>
            </a:r>
            <a:r>
              <a:rPr lang="en-NZ" sz="2400" dirty="0">
                <a:latin typeface="+mn-ea"/>
                <a:ea typeface="+mn-ea"/>
                <a:cs typeface="+mn-cs"/>
              </a:rPr>
              <a:t> </a:t>
            </a:r>
          </a:p>
          <a:p>
            <a:pPr>
              <a:lnSpc>
                <a:spcPct val="125000"/>
              </a:lnSpc>
            </a:pPr>
            <a:r>
              <a:rPr lang="zh-CN" altLang="en-US" sz="2800" dirty="0">
                <a:latin typeface="+mn-ea"/>
              </a:rPr>
              <a:t>卷可能由更小的卷合并或组合而成</a:t>
            </a:r>
            <a:endParaRPr lang="en-NZ" sz="2800" dirty="0">
              <a:latin typeface="+mn-ea"/>
            </a:endParaRPr>
          </a:p>
        </p:txBody>
      </p:sp>
      <p:pic>
        <p:nvPicPr>
          <p:cNvPr id="8" name="Picture 7"/>
          <p:cNvPicPr>
            <a:picLocks noChangeAspect="1"/>
          </p:cNvPicPr>
          <p:nvPr/>
        </p:nvPicPr>
        <p:blipFill>
          <a:blip r:embed="rId3"/>
          <a:stretch>
            <a:fillRect/>
          </a:stretch>
        </p:blipFill>
        <p:spPr>
          <a:xfrm>
            <a:off x="7092280" y="5013176"/>
            <a:ext cx="1694234" cy="1257300"/>
          </a:xfrm>
          <a:prstGeom prst="rect">
            <a:avLst/>
          </a:prstGeom>
        </p:spPr>
      </p:pic>
      <p:sp>
        <p:nvSpPr>
          <p:cNvPr id="4" name="标题 3"/>
          <p:cNvSpPr>
            <a:spLocks noGrp="1"/>
          </p:cNvSpPr>
          <p:nvPr>
            <p:ph type="title"/>
          </p:nvPr>
        </p:nvSpPr>
        <p:spPr/>
        <p:txBody>
          <a:bodyPr/>
          <a:lstStyle/>
          <a:p>
            <a:r>
              <a:rPr lang="en-US" altLang="zh-CN" dirty="0"/>
              <a:t>5.6.3 </a:t>
            </a:r>
            <a:r>
              <a:rPr lang="zh-CN" altLang="en-US" dirty="0"/>
              <a:t>卷</a:t>
            </a:r>
          </a:p>
        </p:txBody>
      </p:sp>
    </p:spTree>
    <p:extLst>
      <p:ext uri="{BB962C8B-B14F-4D97-AF65-F5344CB8AC3E}">
        <p14:creationId xmlns:p14="http://schemas.microsoft.com/office/powerpoint/2010/main" val="40752855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78" y="789957"/>
            <a:ext cx="9826806" cy="5073868"/>
          </a:xfrm>
        </p:spPr>
        <p:txBody>
          <a:bodyPr>
            <a:normAutofit/>
          </a:bodyPr>
          <a:lstStyle/>
          <a:p>
            <a:r>
              <a:rPr lang="en-US" sz="2400" dirty="0"/>
              <a:t>UNIX</a:t>
            </a:r>
            <a:r>
              <a:rPr lang="zh-CN" altLang="en-US" sz="2400" dirty="0"/>
              <a:t>区分</a:t>
            </a:r>
            <a:r>
              <a:rPr lang="en-US" altLang="zh-CN" sz="2400" dirty="0"/>
              <a:t>6</a:t>
            </a:r>
            <a:r>
              <a:rPr lang="zh-CN" altLang="en-US" sz="2400" dirty="0"/>
              <a:t>种类型的文件</a:t>
            </a:r>
            <a:r>
              <a:rPr lang="en-US" sz="2400" dirty="0"/>
              <a:t>:</a:t>
            </a:r>
          </a:p>
        </p:txBody>
      </p:sp>
      <p:graphicFrame>
        <p:nvGraphicFramePr>
          <p:cNvPr id="6" name="Diagram 4"/>
          <p:cNvGraphicFramePr/>
          <p:nvPr>
            <p:extLst>
              <p:ext uri="{D42A27DB-BD31-4B8C-83A1-F6EECF244321}">
                <p14:modId xmlns:p14="http://schemas.microsoft.com/office/powerpoint/2010/main" val="3497551516"/>
              </p:ext>
            </p:extLst>
          </p:nvPr>
        </p:nvGraphicFramePr>
        <p:xfrm>
          <a:off x="643508" y="1268760"/>
          <a:ext cx="8176964"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标题 3"/>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ctr"/>
            <a:r>
              <a:rPr lang="en-US" altLang="zh-CN" sz="3200" dirty="0"/>
              <a:t>5.7 UNIX</a:t>
            </a:r>
            <a:r>
              <a:rPr lang="zh-CN" altLang="en-US" sz="3200" dirty="0"/>
              <a:t>文件管理</a:t>
            </a:r>
          </a:p>
        </p:txBody>
      </p:sp>
    </p:spTree>
    <p:extLst>
      <p:ext uri="{BB962C8B-B14F-4D97-AF65-F5344CB8AC3E}">
        <p14:creationId xmlns:p14="http://schemas.microsoft.com/office/powerpoint/2010/main" val="13055290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828" y="823265"/>
            <a:ext cx="9032667" cy="3962400"/>
          </a:xfrm>
        </p:spPr>
        <p:txBody>
          <a:bodyPr>
            <a:normAutofit/>
          </a:bodyPr>
          <a:lstStyle/>
          <a:p>
            <a:pPr>
              <a:lnSpc>
                <a:spcPct val="125000"/>
              </a:lnSpc>
            </a:pPr>
            <a:r>
              <a:rPr lang="zh-CN" altLang="en-US" dirty="0"/>
              <a:t>所有类型的</a:t>
            </a:r>
            <a:r>
              <a:rPr lang="en-US" altLang="zh-CN" dirty="0"/>
              <a:t>UNIX</a:t>
            </a:r>
            <a:r>
              <a:rPr lang="zh-CN" altLang="en-US" dirty="0"/>
              <a:t>文件都是由操作系统通过索引节点（</a:t>
            </a:r>
            <a:r>
              <a:rPr lang="en-US" altLang="zh-CN" dirty="0" err="1"/>
              <a:t>Inode</a:t>
            </a:r>
            <a:r>
              <a:rPr lang="zh-CN" altLang="en-US" dirty="0"/>
              <a:t>）来管理的</a:t>
            </a:r>
            <a:endParaRPr lang="en-US" dirty="0"/>
          </a:p>
          <a:p>
            <a:pPr>
              <a:lnSpc>
                <a:spcPct val="125000"/>
              </a:lnSpc>
            </a:pPr>
            <a:r>
              <a:rPr lang="zh-CN" altLang="en-US" dirty="0"/>
              <a:t>索引节点是一个控制结构，包含操作系统所需的关于某个文件的关键信息</a:t>
            </a:r>
            <a:endParaRPr lang="en-US" dirty="0"/>
          </a:p>
          <a:p>
            <a:pPr>
              <a:lnSpc>
                <a:spcPct val="125000"/>
              </a:lnSpc>
            </a:pPr>
            <a:r>
              <a:rPr lang="zh-CN" altLang="en-US" dirty="0"/>
              <a:t>多个文件名能与一个索引节点相关联</a:t>
            </a:r>
            <a:endParaRPr lang="en-US" dirty="0"/>
          </a:p>
        </p:txBody>
      </p:sp>
      <p:pic>
        <p:nvPicPr>
          <p:cNvPr id="4" name="Picture 3"/>
          <p:cNvPicPr>
            <a:picLocks noChangeAspect="1"/>
          </p:cNvPicPr>
          <p:nvPr/>
        </p:nvPicPr>
        <p:blipFill>
          <a:blip r:embed="rId3"/>
          <a:stretch>
            <a:fillRect/>
          </a:stretch>
        </p:blipFill>
        <p:spPr>
          <a:xfrm>
            <a:off x="6187132" y="4005064"/>
            <a:ext cx="2273300" cy="2063053"/>
          </a:xfrm>
          <a:prstGeom prst="rect">
            <a:avLst/>
          </a:prstGeom>
        </p:spPr>
      </p:pic>
      <p:sp>
        <p:nvSpPr>
          <p:cNvPr id="5" name="标题 3"/>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ctr"/>
            <a:r>
              <a:rPr lang="en-US" altLang="zh-CN" sz="3200" dirty="0"/>
              <a:t>5.7 UNIX</a:t>
            </a:r>
            <a:r>
              <a:rPr lang="zh-CN" altLang="en-US" sz="3200" dirty="0"/>
              <a:t>文件管理</a:t>
            </a:r>
          </a:p>
        </p:txBody>
      </p:sp>
    </p:spTree>
    <p:extLst>
      <p:ext uri="{BB962C8B-B14F-4D97-AF65-F5344CB8AC3E}">
        <p14:creationId xmlns:p14="http://schemas.microsoft.com/office/powerpoint/2010/main" val="31163427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4294967295"/>
          </p:nvPr>
        </p:nvSpPr>
        <p:spPr>
          <a:xfrm>
            <a:off x="3828" y="823265"/>
            <a:ext cx="9032667" cy="796425"/>
          </a:xfrm>
        </p:spPr>
        <p:txBody>
          <a:bodyPr>
            <a:normAutofit/>
          </a:bodyPr>
          <a:lstStyle/>
          <a:p>
            <a:pPr>
              <a:lnSpc>
                <a:spcPct val="125000"/>
              </a:lnSpc>
            </a:pPr>
            <a:r>
              <a:rPr lang="en-US" sz="2400" dirty="0"/>
              <a:t>FreeBSD</a:t>
            </a:r>
            <a:r>
              <a:rPr lang="zh-CN" altLang="en-US" sz="2400" dirty="0"/>
              <a:t>索引节点和文件的结构</a:t>
            </a:r>
            <a:endParaRPr lang="en-US" sz="2400"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8956" y="1412776"/>
            <a:ext cx="5115332"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3344288" y="1525125"/>
            <a:ext cx="480738" cy="216024"/>
          </a:xfrm>
          <a:prstGeom prst="rect">
            <a:avLst/>
          </a:prstGeom>
          <a:solidFill>
            <a:srgbClr val="BBEEF3"/>
          </a:solidFill>
        </p:spPr>
        <p:txBody>
          <a:bodyPr wrap="square" lIns="0" tIns="0" rIns="0" bIns="0" rtlCol="0" anchor="ctr" anchorCtr="1">
            <a:noAutofit/>
          </a:bodyPr>
          <a:lstStyle/>
          <a:p>
            <a:pPr algn="ctr"/>
            <a:r>
              <a:rPr lang="zh-CN" altLang="en-US" sz="1600" dirty="0">
                <a:latin typeface="+mn-ea"/>
                <a:ea typeface="+mn-ea"/>
              </a:rPr>
              <a:t>数据</a:t>
            </a:r>
          </a:p>
        </p:txBody>
      </p:sp>
      <p:sp>
        <p:nvSpPr>
          <p:cNvPr id="13" name="TextBox 12"/>
          <p:cNvSpPr txBox="1"/>
          <p:nvPr/>
        </p:nvSpPr>
        <p:spPr>
          <a:xfrm>
            <a:off x="3337001" y="1871265"/>
            <a:ext cx="480738" cy="216024"/>
          </a:xfrm>
          <a:prstGeom prst="rect">
            <a:avLst/>
          </a:prstGeom>
          <a:solidFill>
            <a:srgbClr val="BBEEF3"/>
          </a:solidFill>
        </p:spPr>
        <p:txBody>
          <a:bodyPr wrap="square" lIns="0" tIns="0" rIns="0" bIns="0" rtlCol="0" anchor="ctr" anchorCtr="1">
            <a:noAutofit/>
          </a:bodyPr>
          <a:lstStyle/>
          <a:p>
            <a:pPr algn="ctr"/>
            <a:r>
              <a:rPr lang="zh-CN" altLang="en-US" sz="1600" dirty="0">
                <a:latin typeface="+mn-ea"/>
                <a:ea typeface="+mn-ea"/>
              </a:rPr>
              <a:t>数据</a:t>
            </a:r>
          </a:p>
        </p:txBody>
      </p:sp>
      <p:sp>
        <p:nvSpPr>
          <p:cNvPr id="14" name="TextBox 13"/>
          <p:cNvSpPr txBox="1"/>
          <p:nvPr/>
        </p:nvSpPr>
        <p:spPr>
          <a:xfrm>
            <a:off x="2277615" y="1498231"/>
            <a:ext cx="507632" cy="189130"/>
          </a:xfrm>
          <a:prstGeom prst="rect">
            <a:avLst/>
          </a:prstGeom>
          <a:solidFill>
            <a:schemeClr val="bg1"/>
          </a:solidFill>
        </p:spPr>
        <p:txBody>
          <a:bodyPr wrap="square" lIns="0" tIns="0" rIns="0" bIns="0" rtlCol="0" anchor="ctr" anchorCtr="1">
            <a:noAutofit/>
          </a:bodyPr>
          <a:lstStyle/>
          <a:p>
            <a:pPr algn="ctr"/>
            <a:r>
              <a:rPr lang="zh-CN" altLang="en-US" sz="1200" dirty="0">
                <a:latin typeface="+mn-ea"/>
                <a:ea typeface="+mn-ea"/>
              </a:rPr>
              <a:t>模式</a:t>
            </a:r>
          </a:p>
        </p:txBody>
      </p:sp>
      <p:sp>
        <p:nvSpPr>
          <p:cNvPr id="15" name="TextBox 14"/>
          <p:cNvSpPr txBox="1"/>
          <p:nvPr/>
        </p:nvSpPr>
        <p:spPr>
          <a:xfrm>
            <a:off x="3334417" y="2437656"/>
            <a:ext cx="480738" cy="216024"/>
          </a:xfrm>
          <a:prstGeom prst="rect">
            <a:avLst/>
          </a:prstGeom>
          <a:solidFill>
            <a:srgbClr val="BBEEF3"/>
          </a:solidFill>
        </p:spPr>
        <p:txBody>
          <a:bodyPr wrap="square" lIns="0" tIns="0" rIns="0" bIns="0" rtlCol="0" anchor="ctr" anchorCtr="1">
            <a:noAutofit/>
          </a:bodyPr>
          <a:lstStyle/>
          <a:p>
            <a:pPr algn="ctr"/>
            <a:r>
              <a:rPr lang="zh-CN" altLang="en-US" sz="1600" dirty="0">
                <a:latin typeface="+mn-ea"/>
                <a:ea typeface="+mn-ea"/>
              </a:rPr>
              <a:t>数据</a:t>
            </a:r>
          </a:p>
        </p:txBody>
      </p:sp>
      <p:sp>
        <p:nvSpPr>
          <p:cNvPr id="16" name="TextBox 15"/>
          <p:cNvSpPr txBox="1"/>
          <p:nvPr/>
        </p:nvSpPr>
        <p:spPr>
          <a:xfrm>
            <a:off x="4401090" y="1529898"/>
            <a:ext cx="480738" cy="216024"/>
          </a:xfrm>
          <a:prstGeom prst="rect">
            <a:avLst/>
          </a:prstGeom>
          <a:solidFill>
            <a:srgbClr val="BBEEF3"/>
          </a:solidFill>
        </p:spPr>
        <p:txBody>
          <a:bodyPr wrap="square" lIns="0" tIns="0" rIns="0" bIns="0" rtlCol="0" anchor="ctr" anchorCtr="1">
            <a:noAutofit/>
          </a:bodyPr>
          <a:lstStyle/>
          <a:p>
            <a:pPr algn="ctr"/>
            <a:r>
              <a:rPr lang="zh-CN" altLang="en-US" sz="1600" dirty="0">
                <a:latin typeface="+mn-ea"/>
                <a:ea typeface="+mn-ea"/>
              </a:rPr>
              <a:t>数据</a:t>
            </a:r>
          </a:p>
        </p:txBody>
      </p:sp>
      <p:sp>
        <p:nvSpPr>
          <p:cNvPr id="17" name="TextBox 16"/>
          <p:cNvSpPr txBox="1"/>
          <p:nvPr/>
        </p:nvSpPr>
        <p:spPr>
          <a:xfrm>
            <a:off x="4401090" y="2105962"/>
            <a:ext cx="480738" cy="216024"/>
          </a:xfrm>
          <a:prstGeom prst="rect">
            <a:avLst/>
          </a:prstGeom>
          <a:solidFill>
            <a:srgbClr val="BBEEF3"/>
          </a:solidFill>
        </p:spPr>
        <p:txBody>
          <a:bodyPr wrap="square" lIns="0" tIns="0" rIns="0" bIns="0" rtlCol="0" anchor="ctr" anchorCtr="1">
            <a:noAutofit/>
          </a:bodyPr>
          <a:lstStyle/>
          <a:p>
            <a:pPr algn="ctr"/>
            <a:r>
              <a:rPr lang="zh-CN" altLang="en-US" sz="1600" dirty="0">
                <a:latin typeface="+mn-ea"/>
                <a:ea typeface="+mn-ea"/>
              </a:rPr>
              <a:t>数据</a:t>
            </a:r>
          </a:p>
        </p:txBody>
      </p:sp>
      <p:sp>
        <p:nvSpPr>
          <p:cNvPr id="18" name="TextBox 17"/>
          <p:cNvSpPr txBox="1"/>
          <p:nvPr/>
        </p:nvSpPr>
        <p:spPr>
          <a:xfrm>
            <a:off x="5445642" y="1511678"/>
            <a:ext cx="480738" cy="216024"/>
          </a:xfrm>
          <a:prstGeom prst="rect">
            <a:avLst/>
          </a:prstGeom>
          <a:solidFill>
            <a:srgbClr val="BBEEF3"/>
          </a:solidFill>
        </p:spPr>
        <p:txBody>
          <a:bodyPr wrap="square" lIns="0" tIns="0" rIns="0" bIns="0" rtlCol="0" anchor="ctr" anchorCtr="1">
            <a:noAutofit/>
          </a:bodyPr>
          <a:lstStyle/>
          <a:p>
            <a:pPr algn="ctr"/>
            <a:r>
              <a:rPr lang="zh-CN" altLang="en-US" sz="1600" dirty="0">
                <a:latin typeface="+mn-ea"/>
                <a:ea typeface="+mn-ea"/>
              </a:rPr>
              <a:t>数据</a:t>
            </a:r>
          </a:p>
        </p:txBody>
      </p:sp>
      <p:sp>
        <p:nvSpPr>
          <p:cNvPr id="19" name="TextBox 18"/>
          <p:cNvSpPr txBox="1"/>
          <p:nvPr/>
        </p:nvSpPr>
        <p:spPr>
          <a:xfrm>
            <a:off x="5454316" y="2105962"/>
            <a:ext cx="480738" cy="216024"/>
          </a:xfrm>
          <a:prstGeom prst="rect">
            <a:avLst/>
          </a:prstGeom>
          <a:solidFill>
            <a:srgbClr val="BBEEF3"/>
          </a:solidFill>
        </p:spPr>
        <p:txBody>
          <a:bodyPr wrap="square" lIns="0" tIns="0" rIns="0" bIns="0" rtlCol="0" anchor="ctr" anchorCtr="1">
            <a:noAutofit/>
          </a:bodyPr>
          <a:lstStyle/>
          <a:p>
            <a:pPr algn="ctr"/>
            <a:r>
              <a:rPr lang="zh-CN" altLang="en-US" sz="1600" dirty="0">
                <a:latin typeface="+mn-ea"/>
                <a:ea typeface="+mn-ea"/>
              </a:rPr>
              <a:t>数据</a:t>
            </a:r>
          </a:p>
        </p:txBody>
      </p:sp>
      <p:sp>
        <p:nvSpPr>
          <p:cNvPr id="20" name="TextBox 19"/>
          <p:cNvSpPr txBox="1"/>
          <p:nvPr/>
        </p:nvSpPr>
        <p:spPr>
          <a:xfrm>
            <a:off x="5450415" y="2668579"/>
            <a:ext cx="480738" cy="216024"/>
          </a:xfrm>
          <a:prstGeom prst="rect">
            <a:avLst/>
          </a:prstGeom>
          <a:solidFill>
            <a:srgbClr val="BBEEF3"/>
          </a:solidFill>
        </p:spPr>
        <p:txBody>
          <a:bodyPr wrap="square" lIns="0" tIns="0" rIns="0" bIns="0" rtlCol="0" anchor="ctr" anchorCtr="1">
            <a:noAutofit/>
          </a:bodyPr>
          <a:lstStyle/>
          <a:p>
            <a:pPr algn="ctr"/>
            <a:r>
              <a:rPr lang="zh-CN" altLang="en-US" sz="1600" dirty="0">
                <a:latin typeface="+mn-ea"/>
                <a:ea typeface="+mn-ea"/>
              </a:rPr>
              <a:t>数据</a:t>
            </a:r>
          </a:p>
        </p:txBody>
      </p:sp>
      <p:sp>
        <p:nvSpPr>
          <p:cNvPr id="21" name="TextBox 20"/>
          <p:cNvSpPr txBox="1"/>
          <p:nvPr/>
        </p:nvSpPr>
        <p:spPr>
          <a:xfrm>
            <a:off x="5455188" y="3258090"/>
            <a:ext cx="480738" cy="216024"/>
          </a:xfrm>
          <a:prstGeom prst="rect">
            <a:avLst/>
          </a:prstGeom>
          <a:solidFill>
            <a:srgbClr val="BBEEF3"/>
          </a:solidFill>
        </p:spPr>
        <p:txBody>
          <a:bodyPr wrap="square" lIns="0" tIns="0" rIns="0" bIns="0" rtlCol="0" anchor="ctr" anchorCtr="1">
            <a:noAutofit/>
          </a:bodyPr>
          <a:lstStyle/>
          <a:p>
            <a:pPr algn="ctr"/>
            <a:r>
              <a:rPr lang="zh-CN" altLang="en-US" sz="1600" dirty="0">
                <a:latin typeface="+mn-ea"/>
                <a:ea typeface="+mn-ea"/>
              </a:rPr>
              <a:t>数据</a:t>
            </a:r>
          </a:p>
        </p:txBody>
      </p:sp>
      <p:sp>
        <p:nvSpPr>
          <p:cNvPr id="22" name="TextBox 21"/>
          <p:cNvSpPr txBox="1"/>
          <p:nvPr/>
        </p:nvSpPr>
        <p:spPr>
          <a:xfrm>
            <a:off x="6513187" y="2101481"/>
            <a:ext cx="480738" cy="216024"/>
          </a:xfrm>
          <a:prstGeom prst="rect">
            <a:avLst/>
          </a:prstGeom>
          <a:solidFill>
            <a:srgbClr val="BBEEF3"/>
          </a:solidFill>
        </p:spPr>
        <p:txBody>
          <a:bodyPr wrap="square" lIns="0" tIns="0" rIns="0" bIns="0" rtlCol="0" anchor="ctr" anchorCtr="1">
            <a:noAutofit/>
          </a:bodyPr>
          <a:lstStyle/>
          <a:p>
            <a:pPr algn="ctr"/>
            <a:r>
              <a:rPr lang="zh-CN" altLang="en-US" sz="1600" dirty="0">
                <a:latin typeface="+mn-ea"/>
                <a:ea typeface="+mn-ea"/>
              </a:rPr>
              <a:t>数据</a:t>
            </a:r>
          </a:p>
        </p:txBody>
      </p:sp>
      <p:sp>
        <p:nvSpPr>
          <p:cNvPr id="23" name="TextBox 22"/>
          <p:cNvSpPr txBox="1"/>
          <p:nvPr/>
        </p:nvSpPr>
        <p:spPr>
          <a:xfrm>
            <a:off x="6507542" y="2682026"/>
            <a:ext cx="480738" cy="216024"/>
          </a:xfrm>
          <a:prstGeom prst="rect">
            <a:avLst/>
          </a:prstGeom>
          <a:solidFill>
            <a:srgbClr val="BBEEF3"/>
          </a:solidFill>
        </p:spPr>
        <p:txBody>
          <a:bodyPr wrap="square" lIns="0" tIns="0" rIns="0" bIns="0" rtlCol="0" anchor="ctr" anchorCtr="1">
            <a:noAutofit/>
          </a:bodyPr>
          <a:lstStyle/>
          <a:p>
            <a:pPr algn="ctr"/>
            <a:r>
              <a:rPr lang="zh-CN" altLang="en-US" sz="1600" dirty="0">
                <a:latin typeface="+mn-ea"/>
                <a:ea typeface="+mn-ea"/>
              </a:rPr>
              <a:t>数据</a:t>
            </a:r>
          </a:p>
        </p:txBody>
      </p:sp>
      <p:sp>
        <p:nvSpPr>
          <p:cNvPr id="24" name="TextBox 23"/>
          <p:cNvSpPr txBox="1"/>
          <p:nvPr/>
        </p:nvSpPr>
        <p:spPr>
          <a:xfrm>
            <a:off x="6502222" y="3253317"/>
            <a:ext cx="480738" cy="216024"/>
          </a:xfrm>
          <a:prstGeom prst="rect">
            <a:avLst/>
          </a:prstGeom>
          <a:solidFill>
            <a:srgbClr val="BBEEF3"/>
          </a:solidFill>
        </p:spPr>
        <p:txBody>
          <a:bodyPr wrap="square" lIns="0" tIns="0" rIns="0" bIns="0" rtlCol="0" anchor="ctr" anchorCtr="1">
            <a:noAutofit/>
          </a:bodyPr>
          <a:lstStyle/>
          <a:p>
            <a:pPr algn="ctr"/>
            <a:r>
              <a:rPr lang="zh-CN" altLang="en-US" sz="1600" dirty="0">
                <a:latin typeface="+mn-ea"/>
                <a:ea typeface="+mn-ea"/>
              </a:rPr>
              <a:t>数据</a:t>
            </a:r>
          </a:p>
        </p:txBody>
      </p:sp>
      <p:sp>
        <p:nvSpPr>
          <p:cNvPr id="25" name="TextBox 24"/>
          <p:cNvSpPr txBox="1"/>
          <p:nvPr/>
        </p:nvSpPr>
        <p:spPr>
          <a:xfrm>
            <a:off x="6516216" y="3829381"/>
            <a:ext cx="466744" cy="269812"/>
          </a:xfrm>
          <a:prstGeom prst="rect">
            <a:avLst/>
          </a:prstGeom>
          <a:solidFill>
            <a:srgbClr val="BBEEF3"/>
          </a:solidFill>
        </p:spPr>
        <p:txBody>
          <a:bodyPr wrap="square" lIns="0" tIns="0" rIns="0" bIns="0" rtlCol="0" anchor="ctr" anchorCtr="1">
            <a:noAutofit/>
          </a:bodyPr>
          <a:lstStyle/>
          <a:p>
            <a:pPr algn="ctr"/>
            <a:r>
              <a:rPr lang="zh-CN" altLang="en-US" sz="1600" dirty="0">
                <a:latin typeface="+mn-ea"/>
                <a:ea typeface="+mn-ea"/>
              </a:rPr>
              <a:t>数据</a:t>
            </a:r>
          </a:p>
        </p:txBody>
      </p:sp>
      <p:sp>
        <p:nvSpPr>
          <p:cNvPr id="26" name="TextBox 25"/>
          <p:cNvSpPr txBox="1"/>
          <p:nvPr/>
        </p:nvSpPr>
        <p:spPr>
          <a:xfrm>
            <a:off x="6507542" y="4405445"/>
            <a:ext cx="480738" cy="216024"/>
          </a:xfrm>
          <a:prstGeom prst="rect">
            <a:avLst/>
          </a:prstGeom>
          <a:solidFill>
            <a:srgbClr val="BBEEF3"/>
          </a:solidFill>
        </p:spPr>
        <p:txBody>
          <a:bodyPr wrap="square" lIns="0" tIns="0" rIns="0" bIns="0" rtlCol="0" anchor="ctr" anchorCtr="1">
            <a:noAutofit/>
          </a:bodyPr>
          <a:lstStyle/>
          <a:p>
            <a:pPr algn="ctr"/>
            <a:r>
              <a:rPr lang="zh-CN" altLang="en-US" sz="1600" dirty="0">
                <a:latin typeface="+mn-ea"/>
                <a:ea typeface="+mn-ea"/>
              </a:rPr>
              <a:t>数据</a:t>
            </a:r>
          </a:p>
        </p:txBody>
      </p:sp>
      <p:sp>
        <p:nvSpPr>
          <p:cNvPr id="27" name="TextBox 26"/>
          <p:cNvSpPr txBox="1"/>
          <p:nvPr/>
        </p:nvSpPr>
        <p:spPr>
          <a:xfrm>
            <a:off x="6512315" y="4990183"/>
            <a:ext cx="480738" cy="216024"/>
          </a:xfrm>
          <a:prstGeom prst="rect">
            <a:avLst/>
          </a:prstGeom>
          <a:solidFill>
            <a:srgbClr val="BBEEF3"/>
          </a:solidFill>
        </p:spPr>
        <p:txBody>
          <a:bodyPr wrap="square" lIns="0" tIns="0" rIns="0" bIns="0" rtlCol="0" anchor="ctr" anchorCtr="1">
            <a:noAutofit/>
          </a:bodyPr>
          <a:lstStyle/>
          <a:p>
            <a:pPr algn="ctr"/>
            <a:r>
              <a:rPr lang="zh-CN" altLang="en-US" sz="1600" dirty="0">
                <a:latin typeface="+mn-ea"/>
                <a:ea typeface="+mn-ea"/>
              </a:rPr>
              <a:t>数据</a:t>
            </a:r>
          </a:p>
        </p:txBody>
      </p:sp>
      <p:sp>
        <p:nvSpPr>
          <p:cNvPr id="28" name="TextBox 27"/>
          <p:cNvSpPr txBox="1"/>
          <p:nvPr/>
        </p:nvSpPr>
        <p:spPr>
          <a:xfrm>
            <a:off x="6508414" y="5557572"/>
            <a:ext cx="474546" cy="238145"/>
          </a:xfrm>
          <a:prstGeom prst="rect">
            <a:avLst/>
          </a:prstGeom>
          <a:solidFill>
            <a:srgbClr val="BBEEF3"/>
          </a:solidFill>
        </p:spPr>
        <p:txBody>
          <a:bodyPr wrap="square" lIns="0" tIns="0" rIns="0" bIns="0" rtlCol="0" anchor="ctr" anchorCtr="1">
            <a:noAutofit/>
          </a:bodyPr>
          <a:lstStyle/>
          <a:p>
            <a:pPr algn="ctr"/>
            <a:r>
              <a:rPr lang="zh-CN" altLang="en-US" sz="1600" dirty="0">
                <a:latin typeface="+mn-ea"/>
                <a:ea typeface="+mn-ea"/>
              </a:rPr>
              <a:t>数据</a:t>
            </a:r>
          </a:p>
        </p:txBody>
      </p:sp>
      <p:sp>
        <p:nvSpPr>
          <p:cNvPr id="29" name="TextBox 28"/>
          <p:cNvSpPr txBox="1"/>
          <p:nvPr/>
        </p:nvSpPr>
        <p:spPr>
          <a:xfrm>
            <a:off x="6520989" y="6147084"/>
            <a:ext cx="461971" cy="216024"/>
          </a:xfrm>
          <a:prstGeom prst="rect">
            <a:avLst/>
          </a:prstGeom>
          <a:solidFill>
            <a:srgbClr val="BBEEF3"/>
          </a:solidFill>
        </p:spPr>
        <p:txBody>
          <a:bodyPr wrap="square" lIns="0" tIns="0" rIns="0" bIns="0" rtlCol="0" anchor="ctr" anchorCtr="1">
            <a:noAutofit/>
          </a:bodyPr>
          <a:lstStyle/>
          <a:p>
            <a:pPr algn="ctr"/>
            <a:r>
              <a:rPr lang="zh-CN" altLang="en-US" sz="1600" dirty="0">
                <a:latin typeface="+mn-ea"/>
                <a:ea typeface="+mn-ea"/>
              </a:rPr>
              <a:t>数据</a:t>
            </a:r>
          </a:p>
        </p:txBody>
      </p:sp>
      <p:sp>
        <p:nvSpPr>
          <p:cNvPr id="30" name="TextBox 29"/>
          <p:cNvSpPr txBox="1"/>
          <p:nvPr/>
        </p:nvSpPr>
        <p:spPr>
          <a:xfrm>
            <a:off x="3316197" y="2911497"/>
            <a:ext cx="507632" cy="386934"/>
          </a:xfrm>
          <a:prstGeom prst="rect">
            <a:avLst/>
          </a:prstGeom>
          <a:solidFill>
            <a:schemeClr val="bg1">
              <a:lumMod val="95000"/>
            </a:schemeClr>
          </a:solidFill>
          <a:ln>
            <a:solidFill>
              <a:schemeClr val="tx1"/>
            </a:solidFill>
          </a:ln>
        </p:spPr>
        <p:txBody>
          <a:bodyPr wrap="square" lIns="0" tIns="0" rIns="0" bIns="0" rtlCol="0" anchor="ctr" anchorCtr="1">
            <a:noAutofit/>
          </a:bodyPr>
          <a:lstStyle/>
          <a:p>
            <a:pPr algn="ctr"/>
            <a:r>
              <a:rPr lang="zh-CN" altLang="en-US" sz="1600" dirty="0">
                <a:latin typeface="+mn-ea"/>
                <a:ea typeface="+mn-ea"/>
              </a:rPr>
              <a:t>指针</a:t>
            </a:r>
          </a:p>
        </p:txBody>
      </p:sp>
      <p:sp>
        <p:nvSpPr>
          <p:cNvPr id="31" name="TextBox 30"/>
          <p:cNvSpPr txBox="1"/>
          <p:nvPr/>
        </p:nvSpPr>
        <p:spPr>
          <a:xfrm>
            <a:off x="3325743" y="3546122"/>
            <a:ext cx="507632" cy="386934"/>
          </a:xfrm>
          <a:prstGeom prst="rect">
            <a:avLst/>
          </a:prstGeom>
          <a:solidFill>
            <a:schemeClr val="bg1">
              <a:lumMod val="95000"/>
            </a:schemeClr>
          </a:solidFill>
          <a:ln>
            <a:solidFill>
              <a:schemeClr val="tx1"/>
            </a:solidFill>
          </a:ln>
        </p:spPr>
        <p:txBody>
          <a:bodyPr wrap="square" lIns="0" tIns="0" rIns="0" bIns="0" rtlCol="0" anchor="ctr" anchorCtr="1">
            <a:noAutofit/>
          </a:bodyPr>
          <a:lstStyle/>
          <a:p>
            <a:pPr algn="ctr"/>
            <a:r>
              <a:rPr lang="zh-CN" altLang="en-US" sz="1600" dirty="0">
                <a:latin typeface="+mn-ea"/>
                <a:ea typeface="+mn-ea"/>
              </a:rPr>
              <a:t>指针</a:t>
            </a:r>
          </a:p>
        </p:txBody>
      </p:sp>
      <p:sp>
        <p:nvSpPr>
          <p:cNvPr id="32" name="TextBox 31"/>
          <p:cNvSpPr txBox="1"/>
          <p:nvPr/>
        </p:nvSpPr>
        <p:spPr>
          <a:xfrm>
            <a:off x="3317069" y="5031396"/>
            <a:ext cx="507632" cy="386934"/>
          </a:xfrm>
          <a:prstGeom prst="rect">
            <a:avLst/>
          </a:prstGeom>
          <a:solidFill>
            <a:schemeClr val="bg1">
              <a:lumMod val="95000"/>
            </a:schemeClr>
          </a:solidFill>
          <a:ln>
            <a:solidFill>
              <a:schemeClr val="tx1"/>
            </a:solidFill>
          </a:ln>
        </p:spPr>
        <p:txBody>
          <a:bodyPr wrap="square" lIns="0" tIns="0" rIns="0" bIns="0" rtlCol="0" anchor="ctr" anchorCtr="1">
            <a:noAutofit/>
          </a:bodyPr>
          <a:lstStyle/>
          <a:p>
            <a:pPr algn="ctr"/>
            <a:r>
              <a:rPr lang="zh-CN" altLang="en-US" sz="1600" dirty="0">
                <a:latin typeface="+mn-ea"/>
                <a:ea typeface="+mn-ea"/>
              </a:rPr>
              <a:t>指针</a:t>
            </a:r>
          </a:p>
        </p:txBody>
      </p:sp>
      <p:sp>
        <p:nvSpPr>
          <p:cNvPr id="33" name="TextBox 32"/>
          <p:cNvSpPr txBox="1"/>
          <p:nvPr/>
        </p:nvSpPr>
        <p:spPr>
          <a:xfrm>
            <a:off x="4378097" y="3244643"/>
            <a:ext cx="507632" cy="386934"/>
          </a:xfrm>
          <a:prstGeom prst="rect">
            <a:avLst/>
          </a:prstGeom>
          <a:solidFill>
            <a:schemeClr val="bg1">
              <a:lumMod val="65000"/>
            </a:schemeClr>
          </a:solidFill>
          <a:ln>
            <a:solidFill>
              <a:schemeClr val="tx1"/>
            </a:solidFill>
          </a:ln>
        </p:spPr>
        <p:txBody>
          <a:bodyPr wrap="square" lIns="0" tIns="0" rIns="0" bIns="0" rtlCol="0" anchor="ctr" anchorCtr="1">
            <a:noAutofit/>
          </a:bodyPr>
          <a:lstStyle/>
          <a:p>
            <a:pPr algn="ctr"/>
            <a:r>
              <a:rPr lang="zh-CN" altLang="en-US" sz="1600" dirty="0">
                <a:latin typeface="+mn-ea"/>
                <a:ea typeface="+mn-ea"/>
              </a:rPr>
              <a:t>指针</a:t>
            </a:r>
          </a:p>
        </p:txBody>
      </p:sp>
      <p:sp>
        <p:nvSpPr>
          <p:cNvPr id="34" name="TextBox 33"/>
          <p:cNvSpPr txBox="1"/>
          <p:nvPr/>
        </p:nvSpPr>
        <p:spPr>
          <a:xfrm>
            <a:off x="4369423" y="3789040"/>
            <a:ext cx="507632" cy="386934"/>
          </a:xfrm>
          <a:prstGeom prst="rect">
            <a:avLst/>
          </a:prstGeom>
          <a:solidFill>
            <a:schemeClr val="bg1">
              <a:lumMod val="65000"/>
            </a:schemeClr>
          </a:solidFill>
          <a:ln>
            <a:solidFill>
              <a:schemeClr val="tx1"/>
            </a:solidFill>
          </a:ln>
        </p:spPr>
        <p:txBody>
          <a:bodyPr wrap="square" lIns="0" tIns="0" rIns="0" bIns="0" rtlCol="0" anchor="ctr" anchorCtr="1">
            <a:noAutofit/>
          </a:bodyPr>
          <a:lstStyle/>
          <a:p>
            <a:pPr algn="ctr"/>
            <a:r>
              <a:rPr lang="zh-CN" altLang="en-US" sz="1600" dirty="0">
                <a:latin typeface="+mn-ea"/>
                <a:ea typeface="+mn-ea"/>
              </a:rPr>
              <a:t>指针</a:t>
            </a:r>
          </a:p>
        </p:txBody>
      </p:sp>
      <p:sp>
        <p:nvSpPr>
          <p:cNvPr id="35" name="TextBox 34"/>
          <p:cNvSpPr txBox="1"/>
          <p:nvPr/>
        </p:nvSpPr>
        <p:spPr>
          <a:xfrm>
            <a:off x="4369423" y="4725144"/>
            <a:ext cx="507632" cy="386934"/>
          </a:xfrm>
          <a:prstGeom prst="rect">
            <a:avLst/>
          </a:prstGeom>
          <a:solidFill>
            <a:schemeClr val="bg1">
              <a:lumMod val="65000"/>
            </a:schemeClr>
          </a:solidFill>
          <a:ln>
            <a:solidFill>
              <a:schemeClr val="tx1"/>
            </a:solidFill>
          </a:ln>
        </p:spPr>
        <p:txBody>
          <a:bodyPr wrap="square" lIns="0" tIns="0" rIns="0" bIns="0" rtlCol="0" anchor="ctr" anchorCtr="1">
            <a:noAutofit/>
          </a:bodyPr>
          <a:lstStyle/>
          <a:p>
            <a:pPr algn="ctr"/>
            <a:r>
              <a:rPr lang="zh-CN" altLang="en-US" sz="1600" dirty="0">
                <a:latin typeface="+mn-ea"/>
                <a:ea typeface="+mn-ea"/>
              </a:rPr>
              <a:t>指针</a:t>
            </a:r>
          </a:p>
        </p:txBody>
      </p:sp>
      <p:sp>
        <p:nvSpPr>
          <p:cNvPr id="36" name="TextBox 35"/>
          <p:cNvSpPr txBox="1"/>
          <p:nvPr/>
        </p:nvSpPr>
        <p:spPr>
          <a:xfrm>
            <a:off x="4369423" y="5301208"/>
            <a:ext cx="507632" cy="386934"/>
          </a:xfrm>
          <a:prstGeom prst="rect">
            <a:avLst/>
          </a:prstGeom>
          <a:solidFill>
            <a:schemeClr val="bg1">
              <a:lumMod val="65000"/>
            </a:schemeClr>
          </a:solidFill>
          <a:ln>
            <a:solidFill>
              <a:schemeClr val="tx1"/>
            </a:solidFill>
          </a:ln>
        </p:spPr>
        <p:txBody>
          <a:bodyPr wrap="square" lIns="0" tIns="0" rIns="0" bIns="0" rtlCol="0" anchor="ctr" anchorCtr="1">
            <a:noAutofit/>
          </a:bodyPr>
          <a:lstStyle/>
          <a:p>
            <a:pPr algn="ctr"/>
            <a:r>
              <a:rPr lang="zh-CN" altLang="en-US" sz="1600" dirty="0">
                <a:latin typeface="+mn-ea"/>
                <a:ea typeface="+mn-ea"/>
              </a:rPr>
              <a:t>指针</a:t>
            </a:r>
          </a:p>
        </p:txBody>
      </p:sp>
      <p:sp>
        <p:nvSpPr>
          <p:cNvPr id="37" name="TextBox 36"/>
          <p:cNvSpPr txBox="1"/>
          <p:nvPr/>
        </p:nvSpPr>
        <p:spPr>
          <a:xfrm>
            <a:off x="5420655" y="4149225"/>
            <a:ext cx="507632" cy="386934"/>
          </a:xfrm>
          <a:prstGeom prst="rect">
            <a:avLst/>
          </a:prstGeom>
          <a:solidFill>
            <a:schemeClr val="bg2">
              <a:lumMod val="50000"/>
            </a:schemeClr>
          </a:solidFill>
          <a:ln>
            <a:solidFill>
              <a:schemeClr val="tx1"/>
            </a:solidFill>
          </a:ln>
        </p:spPr>
        <p:txBody>
          <a:bodyPr wrap="square" lIns="0" tIns="0" rIns="0" bIns="0" rtlCol="0" anchor="ctr" anchorCtr="1">
            <a:noAutofit/>
          </a:bodyPr>
          <a:lstStyle/>
          <a:p>
            <a:pPr algn="ctr"/>
            <a:r>
              <a:rPr lang="zh-CN" altLang="en-US" sz="1600" dirty="0">
                <a:latin typeface="+mn-ea"/>
                <a:ea typeface="+mn-ea"/>
              </a:rPr>
              <a:t>指针</a:t>
            </a:r>
          </a:p>
        </p:txBody>
      </p:sp>
      <p:sp>
        <p:nvSpPr>
          <p:cNvPr id="38" name="TextBox 37"/>
          <p:cNvSpPr txBox="1"/>
          <p:nvPr/>
        </p:nvSpPr>
        <p:spPr>
          <a:xfrm>
            <a:off x="5427422" y="4711697"/>
            <a:ext cx="507632" cy="386934"/>
          </a:xfrm>
          <a:prstGeom prst="rect">
            <a:avLst/>
          </a:prstGeom>
          <a:solidFill>
            <a:schemeClr val="bg2">
              <a:lumMod val="50000"/>
            </a:schemeClr>
          </a:solidFill>
          <a:ln>
            <a:solidFill>
              <a:schemeClr val="tx1"/>
            </a:solidFill>
          </a:ln>
        </p:spPr>
        <p:txBody>
          <a:bodyPr wrap="square" lIns="0" tIns="0" rIns="0" bIns="0" rtlCol="0" anchor="ctr" anchorCtr="1">
            <a:noAutofit/>
          </a:bodyPr>
          <a:lstStyle/>
          <a:p>
            <a:pPr algn="ctr"/>
            <a:r>
              <a:rPr lang="zh-CN" altLang="en-US" sz="1600" dirty="0">
                <a:latin typeface="+mn-ea"/>
                <a:ea typeface="+mn-ea"/>
              </a:rPr>
              <a:t>指针</a:t>
            </a:r>
          </a:p>
        </p:txBody>
      </p:sp>
      <p:sp>
        <p:nvSpPr>
          <p:cNvPr id="39" name="TextBox 38"/>
          <p:cNvSpPr txBox="1"/>
          <p:nvPr/>
        </p:nvSpPr>
        <p:spPr>
          <a:xfrm>
            <a:off x="5427422" y="5314655"/>
            <a:ext cx="507632" cy="386934"/>
          </a:xfrm>
          <a:prstGeom prst="rect">
            <a:avLst/>
          </a:prstGeom>
          <a:solidFill>
            <a:schemeClr val="bg2">
              <a:lumMod val="50000"/>
            </a:schemeClr>
          </a:solidFill>
          <a:ln>
            <a:solidFill>
              <a:schemeClr val="tx1"/>
            </a:solidFill>
          </a:ln>
        </p:spPr>
        <p:txBody>
          <a:bodyPr wrap="square" lIns="0" tIns="0" rIns="0" bIns="0" rtlCol="0" anchor="ctr" anchorCtr="1">
            <a:noAutofit/>
          </a:bodyPr>
          <a:lstStyle/>
          <a:p>
            <a:pPr algn="ctr"/>
            <a:r>
              <a:rPr lang="zh-CN" altLang="en-US" sz="1600" dirty="0">
                <a:latin typeface="+mn-ea"/>
                <a:ea typeface="+mn-ea"/>
              </a:rPr>
              <a:t>指针</a:t>
            </a:r>
          </a:p>
        </p:txBody>
      </p:sp>
      <p:sp>
        <p:nvSpPr>
          <p:cNvPr id="40" name="TextBox 39"/>
          <p:cNvSpPr txBox="1"/>
          <p:nvPr/>
        </p:nvSpPr>
        <p:spPr>
          <a:xfrm>
            <a:off x="5427422" y="5863825"/>
            <a:ext cx="507632" cy="386934"/>
          </a:xfrm>
          <a:prstGeom prst="rect">
            <a:avLst/>
          </a:prstGeom>
          <a:solidFill>
            <a:schemeClr val="bg2">
              <a:lumMod val="50000"/>
            </a:schemeClr>
          </a:solidFill>
          <a:ln>
            <a:solidFill>
              <a:schemeClr val="tx1"/>
            </a:solidFill>
          </a:ln>
        </p:spPr>
        <p:txBody>
          <a:bodyPr wrap="square" lIns="0" tIns="0" rIns="0" bIns="0" rtlCol="0" anchor="ctr" anchorCtr="1">
            <a:noAutofit/>
          </a:bodyPr>
          <a:lstStyle/>
          <a:p>
            <a:pPr algn="ctr"/>
            <a:r>
              <a:rPr lang="zh-CN" altLang="en-US" sz="1600" dirty="0">
                <a:latin typeface="+mn-ea"/>
                <a:ea typeface="+mn-ea"/>
              </a:rPr>
              <a:t>指针</a:t>
            </a:r>
          </a:p>
        </p:txBody>
      </p:sp>
      <p:sp>
        <p:nvSpPr>
          <p:cNvPr id="41" name="TextBox 40"/>
          <p:cNvSpPr txBox="1"/>
          <p:nvPr/>
        </p:nvSpPr>
        <p:spPr>
          <a:xfrm>
            <a:off x="2128501" y="1745922"/>
            <a:ext cx="872770" cy="179567"/>
          </a:xfrm>
          <a:prstGeom prst="rect">
            <a:avLst/>
          </a:prstGeom>
          <a:solidFill>
            <a:schemeClr val="bg1"/>
          </a:solidFill>
        </p:spPr>
        <p:txBody>
          <a:bodyPr wrap="square" lIns="0" tIns="0" rIns="0" bIns="0" rtlCol="0" anchor="ctr" anchorCtr="1">
            <a:noAutofit/>
          </a:bodyPr>
          <a:lstStyle/>
          <a:p>
            <a:pPr algn="ctr"/>
            <a:r>
              <a:rPr lang="zh-CN" altLang="en-US" sz="1200" dirty="0">
                <a:latin typeface="+mn-ea"/>
                <a:ea typeface="+mn-ea"/>
              </a:rPr>
              <a:t>所有者</a:t>
            </a:r>
            <a:r>
              <a:rPr lang="en-US" altLang="zh-CN" sz="1200" dirty="0">
                <a:latin typeface="+mn-ea"/>
                <a:ea typeface="+mn-ea"/>
              </a:rPr>
              <a:t>(2)</a:t>
            </a:r>
            <a:endParaRPr lang="zh-CN" altLang="en-US" sz="1200" dirty="0">
              <a:latin typeface="+mn-ea"/>
              <a:ea typeface="+mn-ea"/>
            </a:endParaRPr>
          </a:p>
        </p:txBody>
      </p:sp>
      <p:sp>
        <p:nvSpPr>
          <p:cNvPr id="42" name="TextBox 41"/>
          <p:cNvSpPr txBox="1"/>
          <p:nvPr/>
        </p:nvSpPr>
        <p:spPr>
          <a:xfrm>
            <a:off x="2128501" y="1988840"/>
            <a:ext cx="872770" cy="179567"/>
          </a:xfrm>
          <a:prstGeom prst="rect">
            <a:avLst/>
          </a:prstGeom>
          <a:solidFill>
            <a:schemeClr val="bg1"/>
          </a:solidFill>
        </p:spPr>
        <p:txBody>
          <a:bodyPr wrap="square" lIns="0" tIns="0" rIns="0" bIns="0" rtlCol="0" anchor="ctr" anchorCtr="1">
            <a:noAutofit/>
          </a:bodyPr>
          <a:lstStyle/>
          <a:p>
            <a:pPr algn="ctr"/>
            <a:r>
              <a:rPr lang="zh-CN" altLang="en-US" sz="1200" dirty="0">
                <a:latin typeface="+mn-ea"/>
                <a:ea typeface="+mn-ea"/>
              </a:rPr>
              <a:t>时间戳</a:t>
            </a:r>
            <a:r>
              <a:rPr lang="en-US" altLang="zh-CN" sz="1200" dirty="0">
                <a:latin typeface="+mn-ea"/>
                <a:ea typeface="+mn-ea"/>
              </a:rPr>
              <a:t>(4)</a:t>
            </a:r>
            <a:endParaRPr lang="zh-CN" altLang="en-US" sz="1200" dirty="0">
              <a:latin typeface="+mn-ea"/>
              <a:ea typeface="+mn-ea"/>
            </a:endParaRPr>
          </a:p>
        </p:txBody>
      </p:sp>
      <p:sp>
        <p:nvSpPr>
          <p:cNvPr id="43" name="TextBox 42"/>
          <p:cNvSpPr txBox="1"/>
          <p:nvPr/>
        </p:nvSpPr>
        <p:spPr>
          <a:xfrm>
            <a:off x="2119827" y="2236387"/>
            <a:ext cx="872770" cy="179567"/>
          </a:xfrm>
          <a:prstGeom prst="rect">
            <a:avLst/>
          </a:prstGeom>
          <a:solidFill>
            <a:schemeClr val="bg1"/>
          </a:solidFill>
        </p:spPr>
        <p:txBody>
          <a:bodyPr wrap="square" lIns="0" tIns="0" rIns="0" bIns="0" rtlCol="0" anchor="ctr" anchorCtr="1">
            <a:noAutofit/>
          </a:bodyPr>
          <a:lstStyle/>
          <a:p>
            <a:pPr algn="ctr"/>
            <a:r>
              <a:rPr lang="zh-CN" altLang="en-US" sz="1200" dirty="0">
                <a:latin typeface="+mn-ea"/>
                <a:ea typeface="+mn-ea"/>
              </a:rPr>
              <a:t>大小</a:t>
            </a:r>
          </a:p>
        </p:txBody>
      </p:sp>
      <p:sp>
        <p:nvSpPr>
          <p:cNvPr id="44" name="TextBox 43"/>
          <p:cNvSpPr txBox="1"/>
          <p:nvPr/>
        </p:nvSpPr>
        <p:spPr>
          <a:xfrm>
            <a:off x="2123728" y="2506343"/>
            <a:ext cx="872770" cy="179567"/>
          </a:xfrm>
          <a:prstGeom prst="rect">
            <a:avLst/>
          </a:prstGeom>
          <a:solidFill>
            <a:schemeClr val="bg1"/>
          </a:solidFill>
        </p:spPr>
        <p:txBody>
          <a:bodyPr wrap="square" lIns="0" tIns="0" rIns="0" bIns="0" rtlCol="0" anchor="ctr" anchorCtr="1">
            <a:noAutofit/>
          </a:bodyPr>
          <a:lstStyle/>
          <a:p>
            <a:pPr algn="ctr"/>
            <a:r>
              <a:rPr lang="zh-CN" altLang="en-US" sz="1200" dirty="0">
                <a:latin typeface="+mn-ea"/>
                <a:ea typeface="+mn-ea"/>
              </a:rPr>
              <a:t>直接块</a:t>
            </a:r>
            <a:r>
              <a:rPr lang="en-US" altLang="zh-CN" sz="1200" dirty="0">
                <a:latin typeface="+mn-ea"/>
                <a:ea typeface="+mn-ea"/>
              </a:rPr>
              <a:t>(</a:t>
            </a:r>
            <a:r>
              <a:rPr lang="en-US" altLang="zh-CN" sz="1200" dirty="0">
                <a:latin typeface="+mn-ea"/>
                <a:ea typeface="+mn-ea"/>
                <a:cs typeface="Times New Roman" panose="02020603050405020304" pitchFamily="18" charset="0"/>
              </a:rPr>
              <a:t>0</a:t>
            </a:r>
            <a:r>
              <a:rPr lang="en-US" altLang="zh-CN" sz="1200" dirty="0">
                <a:latin typeface="+mn-ea"/>
                <a:ea typeface="+mn-ea"/>
              </a:rPr>
              <a:t>)</a:t>
            </a:r>
            <a:endParaRPr lang="zh-CN" altLang="en-US" sz="1200" dirty="0">
              <a:latin typeface="+mn-ea"/>
              <a:ea typeface="+mn-ea"/>
            </a:endParaRPr>
          </a:p>
        </p:txBody>
      </p:sp>
      <p:sp>
        <p:nvSpPr>
          <p:cNvPr id="45" name="TextBox 44"/>
          <p:cNvSpPr txBox="1"/>
          <p:nvPr/>
        </p:nvSpPr>
        <p:spPr>
          <a:xfrm>
            <a:off x="2129638" y="2735814"/>
            <a:ext cx="872770" cy="179567"/>
          </a:xfrm>
          <a:prstGeom prst="rect">
            <a:avLst/>
          </a:prstGeom>
          <a:solidFill>
            <a:schemeClr val="bg1"/>
          </a:solidFill>
        </p:spPr>
        <p:txBody>
          <a:bodyPr wrap="square" lIns="0" tIns="0" rIns="0" bIns="0" rtlCol="0" anchor="ctr" anchorCtr="1">
            <a:noAutofit/>
          </a:bodyPr>
          <a:lstStyle/>
          <a:p>
            <a:pPr algn="ctr"/>
            <a:r>
              <a:rPr lang="zh-CN" altLang="en-US" sz="1200" dirty="0">
                <a:latin typeface="+mn-ea"/>
                <a:ea typeface="+mn-ea"/>
              </a:rPr>
              <a:t>直接块</a:t>
            </a:r>
            <a:r>
              <a:rPr lang="en-US" altLang="zh-CN" sz="1200" dirty="0">
                <a:latin typeface="+mn-ea"/>
                <a:ea typeface="+mn-ea"/>
              </a:rPr>
              <a:t>(1)</a:t>
            </a:r>
            <a:endParaRPr lang="zh-CN" altLang="en-US" sz="1200" dirty="0">
              <a:latin typeface="+mn-ea"/>
              <a:ea typeface="+mn-ea"/>
            </a:endParaRPr>
          </a:p>
        </p:txBody>
      </p:sp>
      <p:sp>
        <p:nvSpPr>
          <p:cNvPr id="46" name="TextBox 45"/>
          <p:cNvSpPr txBox="1"/>
          <p:nvPr/>
        </p:nvSpPr>
        <p:spPr>
          <a:xfrm>
            <a:off x="2137555" y="3491898"/>
            <a:ext cx="855042" cy="171127"/>
          </a:xfrm>
          <a:prstGeom prst="rect">
            <a:avLst/>
          </a:prstGeom>
          <a:solidFill>
            <a:schemeClr val="bg1"/>
          </a:solidFill>
        </p:spPr>
        <p:txBody>
          <a:bodyPr wrap="square" lIns="0" tIns="0" rIns="0" bIns="0" rtlCol="0" anchor="ctr" anchorCtr="1">
            <a:noAutofit/>
          </a:bodyPr>
          <a:lstStyle/>
          <a:p>
            <a:pPr algn="ctr"/>
            <a:r>
              <a:rPr lang="zh-CN" altLang="en-US" sz="1200" dirty="0">
                <a:latin typeface="+mn-ea"/>
                <a:ea typeface="+mn-ea"/>
              </a:rPr>
              <a:t>直接块</a:t>
            </a:r>
            <a:r>
              <a:rPr lang="en-US" altLang="zh-CN" sz="1200" dirty="0">
                <a:latin typeface="+mn-ea"/>
                <a:ea typeface="+mn-ea"/>
              </a:rPr>
              <a:t>(11)</a:t>
            </a:r>
            <a:endParaRPr lang="zh-CN" altLang="en-US" sz="1200" dirty="0">
              <a:latin typeface="+mn-ea"/>
              <a:ea typeface="+mn-ea"/>
            </a:endParaRPr>
          </a:p>
        </p:txBody>
      </p:sp>
      <p:sp>
        <p:nvSpPr>
          <p:cNvPr id="47" name="TextBox 46"/>
          <p:cNvSpPr txBox="1"/>
          <p:nvPr/>
        </p:nvSpPr>
        <p:spPr>
          <a:xfrm>
            <a:off x="2119827" y="3717032"/>
            <a:ext cx="872770" cy="179567"/>
          </a:xfrm>
          <a:prstGeom prst="rect">
            <a:avLst/>
          </a:prstGeom>
          <a:solidFill>
            <a:schemeClr val="bg1"/>
          </a:solidFill>
        </p:spPr>
        <p:txBody>
          <a:bodyPr wrap="square" lIns="0" tIns="0" rIns="0" bIns="0" rtlCol="0" anchor="ctr" anchorCtr="1">
            <a:noAutofit/>
          </a:bodyPr>
          <a:lstStyle/>
          <a:p>
            <a:pPr algn="ctr"/>
            <a:r>
              <a:rPr lang="zh-CN" altLang="en-US" sz="1200" dirty="0">
                <a:latin typeface="+mn-ea"/>
                <a:ea typeface="+mn-ea"/>
              </a:rPr>
              <a:t>一级间接块</a:t>
            </a:r>
          </a:p>
        </p:txBody>
      </p:sp>
      <p:sp>
        <p:nvSpPr>
          <p:cNvPr id="48" name="TextBox 47"/>
          <p:cNvSpPr txBox="1"/>
          <p:nvPr/>
        </p:nvSpPr>
        <p:spPr>
          <a:xfrm>
            <a:off x="2123728" y="3964723"/>
            <a:ext cx="872770" cy="179567"/>
          </a:xfrm>
          <a:prstGeom prst="rect">
            <a:avLst/>
          </a:prstGeom>
          <a:solidFill>
            <a:schemeClr val="bg1"/>
          </a:solidFill>
        </p:spPr>
        <p:txBody>
          <a:bodyPr wrap="square" lIns="0" tIns="0" rIns="0" bIns="0" rtlCol="0" anchor="ctr" anchorCtr="1">
            <a:noAutofit/>
          </a:bodyPr>
          <a:lstStyle/>
          <a:p>
            <a:pPr algn="ctr"/>
            <a:r>
              <a:rPr lang="zh-CN" altLang="en-US" sz="1200" dirty="0">
                <a:latin typeface="+mn-ea"/>
                <a:ea typeface="+mn-ea"/>
              </a:rPr>
              <a:t>二级间接块</a:t>
            </a:r>
          </a:p>
        </p:txBody>
      </p:sp>
      <p:sp>
        <p:nvSpPr>
          <p:cNvPr id="49" name="TextBox 48"/>
          <p:cNvSpPr txBox="1"/>
          <p:nvPr/>
        </p:nvSpPr>
        <p:spPr>
          <a:xfrm>
            <a:off x="2174486" y="4216315"/>
            <a:ext cx="813337" cy="203566"/>
          </a:xfrm>
          <a:prstGeom prst="rect">
            <a:avLst/>
          </a:prstGeom>
          <a:solidFill>
            <a:schemeClr val="bg1"/>
          </a:solidFill>
        </p:spPr>
        <p:txBody>
          <a:bodyPr wrap="square" lIns="0" tIns="0" rIns="0" bIns="0" rtlCol="0" anchor="ctr" anchorCtr="1">
            <a:noAutofit/>
          </a:bodyPr>
          <a:lstStyle/>
          <a:p>
            <a:pPr algn="ctr"/>
            <a:r>
              <a:rPr lang="zh-CN" altLang="en-US" sz="1200" dirty="0">
                <a:latin typeface="+mn-ea"/>
                <a:ea typeface="+mn-ea"/>
              </a:rPr>
              <a:t>三级间接块</a:t>
            </a:r>
          </a:p>
        </p:txBody>
      </p:sp>
      <p:sp>
        <p:nvSpPr>
          <p:cNvPr id="50" name="TextBox 49"/>
          <p:cNvSpPr txBox="1"/>
          <p:nvPr/>
        </p:nvSpPr>
        <p:spPr>
          <a:xfrm>
            <a:off x="2174486" y="4495672"/>
            <a:ext cx="813338" cy="137619"/>
          </a:xfrm>
          <a:prstGeom prst="rect">
            <a:avLst/>
          </a:prstGeom>
          <a:solidFill>
            <a:schemeClr val="bg1"/>
          </a:solidFill>
        </p:spPr>
        <p:txBody>
          <a:bodyPr wrap="square" lIns="0" tIns="0" rIns="0" bIns="0" rtlCol="0" anchor="ctr" anchorCtr="1">
            <a:noAutofit/>
          </a:bodyPr>
          <a:lstStyle/>
          <a:p>
            <a:pPr algn="ctr"/>
            <a:r>
              <a:rPr lang="zh-CN" altLang="en-US" sz="1200" dirty="0">
                <a:latin typeface="+mn-ea"/>
                <a:ea typeface="+mn-ea"/>
              </a:rPr>
              <a:t>块计数</a:t>
            </a:r>
          </a:p>
        </p:txBody>
      </p:sp>
      <p:sp>
        <p:nvSpPr>
          <p:cNvPr id="51" name="TextBox 50"/>
          <p:cNvSpPr txBox="1"/>
          <p:nvPr/>
        </p:nvSpPr>
        <p:spPr>
          <a:xfrm>
            <a:off x="2162336" y="4732194"/>
            <a:ext cx="787751" cy="166355"/>
          </a:xfrm>
          <a:prstGeom prst="rect">
            <a:avLst/>
          </a:prstGeom>
          <a:solidFill>
            <a:schemeClr val="bg1"/>
          </a:solidFill>
        </p:spPr>
        <p:txBody>
          <a:bodyPr wrap="square" lIns="0" tIns="0" rIns="0" bIns="0" rtlCol="0" anchor="ctr" anchorCtr="1">
            <a:noAutofit/>
          </a:bodyPr>
          <a:lstStyle/>
          <a:p>
            <a:pPr algn="ctr"/>
            <a:r>
              <a:rPr lang="zh-CN" altLang="en-US" sz="1200" dirty="0">
                <a:latin typeface="+mn-ea"/>
                <a:ea typeface="+mn-ea"/>
              </a:rPr>
              <a:t>引用计数</a:t>
            </a:r>
          </a:p>
        </p:txBody>
      </p:sp>
      <p:sp>
        <p:nvSpPr>
          <p:cNvPr id="52" name="TextBox 51"/>
          <p:cNvSpPr txBox="1"/>
          <p:nvPr/>
        </p:nvSpPr>
        <p:spPr>
          <a:xfrm>
            <a:off x="2130245" y="5698141"/>
            <a:ext cx="857579" cy="179131"/>
          </a:xfrm>
          <a:prstGeom prst="rect">
            <a:avLst/>
          </a:prstGeom>
          <a:solidFill>
            <a:schemeClr val="bg1"/>
          </a:solidFill>
        </p:spPr>
        <p:txBody>
          <a:bodyPr wrap="square" lIns="0" tIns="0" rIns="0" bIns="0" rtlCol="0" anchor="ctr" anchorCtr="1">
            <a:noAutofit/>
          </a:bodyPr>
          <a:lstStyle/>
          <a:p>
            <a:pPr algn="ctr"/>
            <a:r>
              <a:rPr lang="zh-CN" altLang="en-US" sz="1100" dirty="0">
                <a:latin typeface="+mn-ea"/>
                <a:ea typeface="+mn-ea"/>
              </a:rPr>
              <a:t>扩展属性大小</a:t>
            </a:r>
          </a:p>
        </p:txBody>
      </p:sp>
      <p:sp>
        <p:nvSpPr>
          <p:cNvPr id="53" name="TextBox 52"/>
          <p:cNvSpPr txBox="1"/>
          <p:nvPr/>
        </p:nvSpPr>
        <p:spPr>
          <a:xfrm>
            <a:off x="2132838" y="4988559"/>
            <a:ext cx="787751" cy="166355"/>
          </a:xfrm>
          <a:prstGeom prst="rect">
            <a:avLst/>
          </a:prstGeom>
          <a:solidFill>
            <a:schemeClr val="bg1"/>
          </a:solidFill>
        </p:spPr>
        <p:txBody>
          <a:bodyPr wrap="square" lIns="0" tIns="0" rIns="0" bIns="0" rtlCol="0" anchor="ctr" anchorCtr="1">
            <a:noAutofit/>
          </a:bodyPr>
          <a:lstStyle/>
          <a:p>
            <a:pPr algn="ctr"/>
            <a:r>
              <a:rPr lang="zh-CN" altLang="en-US" sz="1200" dirty="0">
                <a:latin typeface="+mn-ea"/>
                <a:ea typeface="+mn-ea"/>
              </a:rPr>
              <a:t>标志</a:t>
            </a:r>
            <a:r>
              <a:rPr lang="en-US" altLang="zh-CN" sz="1200" dirty="0">
                <a:latin typeface="+mn-ea"/>
                <a:ea typeface="+mn-ea"/>
              </a:rPr>
              <a:t>(2)</a:t>
            </a:r>
            <a:endParaRPr lang="zh-CN" altLang="en-US" sz="1200" dirty="0">
              <a:latin typeface="+mn-ea"/>
              <a:ea typeface="+mn-ea"/>
            </a:endParaRPr>
          </a:p>
        </p:txBody>
      </p:sp>
      <p:sp>
        <p:nvSpPr>
          <p:cNvPr id="54" name="TextBox 53"/>
          <p:cNvSpPr txBox="1"/>
          <p:nvPr/>
        </p:nvSpPr>
        <p:spPr>
          <a:xfrm>
            <a:off x="2137555" y="5219473"/>
            <a:ext cx="837959" cy="153744"/>
          </a:xfrm>
          <a:prstGeom prst="rect">
            <a:avLst/>
          </a:prstGeom>
          <a:solidFill>
            <a:schemeClr val="bg1"/>
          </a:solidFill>
        </p:spPr>
        <p:txBody>
          <a:bodyPr wrap="square" lIns="0" tIns="0" rIns="0" bIns="0" rtlCol="0" anchor="ctr" anchorCtr="1">
            <a:noAutofit/>
          </a:bodyPr>
          <a:lstStyle/>
          <a:p>
            <a:pPr algn="ctr"/>
            <a:r>
              <a:rPr lang="zh-CN" altLang="en-US" sz="1200" dirty="0">
                <a:latin typeface="+mn-ea"/>
                <a:ea typeface="+mn-ea"/>
              </a:rPr>
              <a:t>生成编号</a:t>
            </a:r>
          </a:p>
        </p:txBody>
      </p:sp>
      <p:sp>
        <p:nvSpPr>
          <p:cNvPr id="55" name="TextBox 54"/>
          <p:cNvSpPr txBox="1"/>
          <p:nvPr/>
        </p:nvSpPr>
        <p:spPr>
          <a:xfrm>
            <a:off x="2174487" y="5472118"/>
            <a:ext cx="787751" cy="166355"/>
          </a:xfrm>
          <a:prstGeom prst="rect">
            <a:avLst/>
          </a:prstGeom>
          <a:solidFill>
            <a:schemeClr val="bg1"/>
          </a:solidFill>
        </p:spPr>
        <p:txBody>
          <a:bodyPr wrap="square" lIns="0" tIns="0" rIns="0" bIns="0" rtlCol="0" anchor="ctr" anchorCtr="1">
            <a:noAutofit/>
          </a:bodyPr>
          <a:lstStyle/>
          <a:p>
            <a:pPr algn="ctr"/>
            <a:r>
              <a:rPr lang="zh-CN" altLang="en-US" sz="1200" dirty="0">
                <a:latin typeface="+mn-ea"/>
                <a:ea typeface="+mn-ea"/>
              </a:rPr>
              <a:t>块大小</a:t>
            </a:r>
          </a:p>
        </p:txBody>
      </p:sp>
      <p:sp>
        <p:nvSpPr>
          <p:cNvPr id="56" name="TextBox 55"/>
          <p:cNvSpPr txBox="1"/>
          <p:nvPr/>
        </p:nvSpPr>
        <p:spPr>
          <a:xfrm>
            <a:off x="2137555" y="5976174"/>
            <a:ext cx="787751" cy="391488"/>
          </a:xfrm>
          <a:prstGeom prst="rect">
            <a:avLst/>
          </a:prstGeom>
          <a:solidFill>
            <a:schemeClr val="bg1"/>
          </a:solidFill>
        </p:spPr>
        <p:txBody>
          <a:bodyPr wrap="square" lIns="0" tIns="0" rIns="0" bIns="0" rtlCol="0" anchor="ctr" anchorCtr="1">
            <a:noAutofit/>
          </a:bodyPr>
          <a:lstStyle/>
          <a:p>
            <a:pPr algn="ctr"/>
            <a:r>
              <a:rPr lang="zh-CN" altLang="en-US" sz="1200" dirty="0">
                <a:latin typeface="+mn-ea"/>
                <a:ea typeface="+mn-ea"/>
              </a:rPr>
              <a:t>扩展</a:t>
            </a:r>
            <a:endParaRPr lang="en-US" altLang="zh-CN" sz="1200" dirty="0">
              <a:latin typeface="+mn-ea"/>
              <a:ea typeface="+mn-ea"/>
            </a:endParaRPr>
          </a:p>
          <a:p>
            <a:pPr algn="ctr"/>
            <a:r>
              <a:rPr lang="zh-CN" altLang="en-US" sz="1200" dirty="0">
                <a:latin typeface="+mn-ea"/>
                <a:ea typeface="+mn-ea"/>
              </a:rPr>
              <a:t>属性块</a:t>
            </a:r>
          </a:p>
        </p:txBody>
      </p:sp>
      <p:sp>
        <p:nvSpPr>
          <p:cNvPr id="2" name="标题 1"/>
          <p:cNvSpPr>
            <a:spLocks noGrp="1"/>
          </p:cNvSpPr>
          <p:nvPr>
            <p:ph type="title"/>
          </p:nvPr>
        </p:nvSpPr>
        <p:spPr/>
        <p:txBody>
          <a:bodyPr/>
          <a:lstStyle/>
          <a:p>
            <a:r>
              <a:rPr lang="en-US" altLang="zh-CN" dirty="0"/>
              <a:t>5.7 UNIX</a:t>
            </a:r>
            <a:r>
              <a:rPr lang="zh-CN" altLang="en-US" dirty="0"/>
              <a:t>文件管理</a:t>
            </a:r>
          </a:p>
        </p:txBody>
      </p:sp>
    </p:spTree>
    <p:extLst>
      <p:ext uri="{BB962C8B-B14F-4D97-AF65-F5344CB8AC3E}">
        <p14:creationId xmlns:p14="http://schemas.microsoft.com/office/powerpoint/2010/main" val="213483329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a:t>5.1 </a:t>
            </a:r>
            <a:r>
              <a:rPr lang="zh-CN" altLang="en-US" dirty="0"/>
              <a:t>概述</a:t>
            </a:r>
            <a:endParaRPr lang="en-US" dirty="0"/>
          </a:p>
        </p:txBody>
      </p:sp>
      <p:sp>
        <p:nvSpPr>
          <p:cNvPr id="3" name="Content Placeholder 2"/>
          <p:cNvSpPr>
            <a:spLocks noGrp="1"/>
          </p:cNvSpPr>
          <p:nvPr>
            <p:ph idx="4294967295"/>
          </p:nvPr>
        </p:nvSpPr>
        <p:spPr>
          <a:xfrm>
            <a:off x="395536" y="980728"/>
            <a:ext cx="7924800" cy="4763616"/>
          </a:xfrm>
        </p:spPr>
        <p:txBody>
          <a:bodyPr>
            <a:normAutofit/>
          </a:bodyPr>
          <a:lstStyle/>
          <a:p>
            <a:pPr>
              <a:lnSpc>
                <a:spcPct val="125000"/>
              </a:lnSpc>
            </a:pPr>
            <a:r>
              <a:rPr lang="zh-CN" altLang="en-US" dirty="0">
                <a:latin typeface="+mn-ea"/>
              </a:rPr>
              <a:t>文件管理的目标</a:t>
            </a:r>
            <a:endParaRPr lang="en-US" altLang="zh-CN" sz="2800" dirty="0">
              <a:latin typeface="+mn-ea"/>
            </a:endParaRPr>
          </a:p>
          <a:p>
            <a:pPr marL="968375" lvl="1" indent="-333375">
              <a:lnSpc>
                <a:spcPct val="125000"/>
              </a:lnSpc>
            </a:pPr>
            <a:r>
              <a:rPr lang="zh-CN" altLang="en-US" dirty="0">
                <a:latin typeface="+mn-ea"/>
                <a:ea typeface="+mn-ea"/>
              </a:rPr>
              <a:t>满足数据管理要求和</a:t>
            </a:r>
            <a:r>
              <a:rPr lang="zh-CN" altLang="en-US" dirty="0">
                <a:solidFill>
                  <a:srgbClr val="FF0000"/>
                </a:solidFill>
                <a:latin typeface="+mn-ea"/>
                <a:ea typeface="+mn-ea"/>
              </a:rPr>
              <a:t>用户需求</a:t>
            </a:r>
            <a:endParaRPr lang="en-US" dirty="0">
              <a:solidFill>
                <a:srgbClr val="FF0000"/>
              </a:solidFill>
              <a:latin typeface="+mn-ea"/>
              <a:ea typeface="+mn-ea"/>
            </a:endParaRPr>
          </a:p>
          <a:p>
            <a:pPr marL="968375" lvl="1" indent="-333375">
              <a:lnSpc>
                <a:spcPct val="125000"/>
              </a:lnSpc>
            </a:pPr>
            <a:r>
              <a:rPr lang="zh-CN" altLang="en-US" dirty="0">
                <a:latin typeface="+mn-ea"/>
                <a:ea typeface="+mn-ea"/>
              </a:rPr>
              <a:t>保证文件中的数据有效</a:t>
            </a:r>
            <a:endParaRPr lang="en-US" dirty="0">
              <a:latin typeface="+mn-ea"/>
              <a:ea typeface="+mn-ea"/>
            </a:endParaRPr>
          </a:p>
          <a:p>
            <a:pPr marL="968375" lvl="1" indent="-333375">
              <a:lnSpc>
                <a:spcPct val="125000"/>
              </a:lnSpc>
            </a:pPr>
            <a:r>
              <a:rPr lang="zh-CN" altLang="en-US" dirty="0">
                <a:latin typeface="+mn-ea"/>
                <a:ea typeface="+mn-ea"/>
              </a:rPr>
              <a:t>优化性能</a:t>
            </a:r>
            <a:endParaRPr lang="en-US" dirty="0">
              <a:latin typeface="+mn-ea"/>
              <a:ea typeface="+mn-ea"/>
            </a:endParaRPr>
          </a:p>
          <a:p>
            <a:pPr marL="968375" lvl="1" indent="-333375">
              <a:lnSpc>
                <a:spcPct val="125000"/>
              </a:lnSpc>
            </a:pPr>
            <a:r>
              <a:rPr lang="zh-CN" altLang="en-US" dirty="0">
                <a:latin typeface="+mn-ea"/>
                <a:ea typeface="+mn-ea"/>
              </a:rPr>
              <a:t>为各种类型的存储设备提供</a:t>
            </a:r>
            <a:r>
              <a:rPr lang="en-US" altLang="zh-CN" dirty="0">
                <a:latin typeface="+mn-ea"/>
                <a:ea typeface="+mn-ea"/>
              </a:rPr>
              <a:t>I/O</a:t>
            </a:r>
            <a:r>
              <a:rPr lang="zh-CN" altLang="en-US" dirty="0">
                <a:latin typeface="+mn-ea"/>
                <a:ea typeface="+mn-ea"/>
              </a:rPr>
              <a:t>支持</a:t>
            </a:r>
            <a:endParaRPr lang="en-US" dirty="0">
              <a:latin typeface="+mn-ea"/>
              <a:ea typeface="+mn-ea"/>
            </a:endParaRPr>
          </a:p>
          <a:p>
            <a:pPr marL="968375" lvl="1" indent="-333375">
              <a:lnSpc>
                <a:spcPct val="125000"/>
              </a:lnSpc>
            </a:pPr>
            <a:r>
              <a:rPr lang="zh-CN" altLang="en-US" dirty="0">
                <a:latin typeface="+mn-ea"/>
                <a:ea typeface="+mn-ea"/>
              </a:rPr>
              <a:t>最大限度地减少丢失或破坏数据的可能性</a:t>
            </a:r>
            <a:endParaRPr lang="en-NZ" dirty="0">
              <a:latin typeface="+mn-ea"/>
              <a:ea typeface="+mn-ea"/>
            </a:endParaRPr>
          </a:p>
          <a:p>
            <a:pPr marL="968375" lvl="1" indent="-333375">
              <a:lnSpc>
                <a:spcPct val="125000"/>
              </a:lnSpc>
            </a:pPr>
            <a:r>
              <a:rPr lang="zh-CN" altLang="en-US" dirty="0">
                <a:latin typeface="+mn-ea"/>
                <a:ea typeface="+mn-ea"/>
              </a:rPr>
              <a:t>为用户进程提供标准</a:t>
            </a:r>
            <a:r>
              <a:rPr lang="en-US" altLang="zh-CN" dirty="0">
                <a:latin typeface="+mn-ea"/>
                <a:ea typeface="+mn-ea"/>
              </a:rPr>
              <a:t>I/O</a:t>
            </a:r>
            <a:r>
              <a:rPr lang="zh-CN" altLang="en-US" dirty="0">
                <a:latin typeface="+mn-ea"/>
                <a:ea typeface="+mn-ea"/>
              </a:rPr>
              <a:t>接口例程集</a:t>
            </a:r>
            <a:endParaRPr lang="en-NZ" dirty="0">
              <a:latin typeface="+mn-ea"/>
              <a:ea typeface="+mn-ea"/>
            </a:endParaRPr>
          </a:p>
          <a:p>
            <a:pPr marL="968375" lvl="1" indent="-333375">
              <a:lnSpc>
                <a:spcPct val="125000"/>
              </a:lnSpc>
            </a:pPr>
            <a:r>
              <a:rPr lang="zh-CN" altLang="en-US" dirty="0">
                <a:latin typeface="+mn-ea"/>
                <a:ea typeface="+mn-ea"/>
              </a:rPr>
              <a:t>在多用户系统中为多个用户提供</a:t>
            </a:r>
            <a:r>
              <a:rPr lang="en-US" altLang="zh-CN" dirty="0">
                <a:latin typeface="+mn-ea"/>
                <a:ea typeface="+mn-ea"/>
              </a:rPr>
              <a:t>I/O</a:t>
            </a:r>
            <a:r>
              <a:rPr lang="zh-CN" altLang="en-US" dirty="0">
                <a:latin typeface="+mn-ea"/>
                <a:ea typeface="+mn-ea"/>
              </a:rPr>
              <a:t>支持</a:t>
            </a:r>
            <a:endParaRPr lang="en-NZ" dirty="0">
              <a:latin typeface="+mn-ea"/>
              <a:ea typeface="+mn-ea"/>
            </a:endParaRPr>
          </a:p>
          <a:p>
            <a:pPr>
              <a:buNone/>
            </a:pPr>
            <a:endParaRPr lang="en-US" sz="2800" dirty="0">
              <a:latin typeface="+mn-ea"/>
            </a:endParaRPr>
          </a:p>
          <a:p>
            <a:endParaRPr lang="en-US" sz="2800" dirty="0">
              <a:latin typeface="+mn-ea"/>
            </a:endParaRPr>
          </a:p>
        </p:txBody>
      </p:sp>
    </p:spTree>
    <p:extLst>
      <p:ext uri="{BB962C8B-B14F-4D97-AF65-F5344CB8AC3E}">
        <p14:creationId xmlns:p14="http://schemas.microsoft.com/office/powerpoint/2010/main" val="15091499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805045"/>
            <a:ext cx="8458200" cy="5483696"/>
          </a:xfrm>
        </p:spPr>
        <p:txBody>
          <a:bodyPr/>
          <a:lstStyle/>
          <a:p>
            <a:pPr>
              <a:lnSpc>
                <a:spcPct val="125000"/>
              </a:lnSpc>
            </a:pPr>
            <a:r>
              <a:rPr lang="zh-CN" altLang="en-US" dirty="0"/>
              <a:t>文件分配是以块为基础完成的</a:t>
            </a:r>
            <a:endParaRPr lang="en-NZ" dirty="0"/>
          </a:p>
          <a:p>
            <a:pPr>
              <a:lnSpc>
                <a:spcPct val="125000"/>
              </a:lnSpc>
            </a:pPr>
            <a:r>
              <a:rPr lang="zh-CN" altLang="en-US" dirty="0"/>
              <a:t>按需动态分配，而非预定义分配</a:t>
            </a:r>
            <a:r>
              <a:rPr lang="en-NZ" dirty="0"/>
              <a:t> </a:t>
            </a:r>
          </a:p>
          <a:p>
            <a:pPr>
              <a:lnSpc>
                <a:spcPct val="125000"/>
              </a:lnSpc>
            </a:pPr>
            <a:r>
              <a:rPr lang="zh-CN" altLang="en-US" dirty="0"/>
              <a:t>系统为了知道每个文件，采用一种索引方法，索引的一部分保存在该文件的索引节点中</a:t>
            </a:r>
            <a:endParaRPr lang="en-NZ" dirty="0"/>
          </a:p>
          <a:p>
            <a:pPr>
              <a:lnSpc>
                <a:spcPct val="125000"/>
              </a:lnSpc>
            </a:pPr>
            <a:r>
              <a:rPr lang="zh-CN" altLang="en-US" dirty="0"/>
              <a:t>在所有的</a:t>
            </a:r>
            <a:r>
              <a:rPr lang="en-US" altLang="zh-CN" dirty="0"/>
              <a:t>UNIX</a:t>
            </a:r>
            <a:r>
              <a:rPr lang="zh-CN" altLang="en-US" dirty="0"/>
              <a:t>实现中，索引节点都包含一些直接指针和三个间接指针（一级、二级、三级）</a:t>
            </a:r>
            <a:endParaRPr lang="en-NZ" dirty="0"/>
          </a:p>
        </p:txBody>
      </p:sp>
      <p:pic>
        <p:nvPicPr>
          <p:cNvPr id="5" name="Picture 4"/>
          <p:cNvPicPr>
            <a:picLocks noChangeAspect="1"/>
          </p:cNvPicPr>
          <p:nvPr/>
        </p:nvPicPr>
        <p:blipFill>
          <a:blip r:embed="rId3"/>
          <a:stretch>
            <a:fillRect/>
          </a:stretch>
        </p:blipFill>
        <p:spPr>
          <a:xfrm>
            <a:off x="7637512" y="4581128"/>
            <a:ext cx="1371600" cy="1581150"/>
          </a:xfrm>
          <a:prstGeom prst="rect">
            <a:avLst/>
          </a:prstGeom>
        </p:spPr>
      </p:pic>
      <p:pic>
        <p:nvPicPr>
          <p:cNvPr id="7" name="Picture 6"/>
          <p:cNvPicPr>
            <a:picLocks noChangeAspect="1"/>
          </p:cNvPicPr>
          <p:nvPr/>
        </p:nvPicPr>
        <p:blipFill>
          <a:blip r:embed="rId4"/>
          <a:stretch>
            <a:fillRect/>
          </a:stretch>
        </p:blipFill>
        <p:spPr>
          <a:xfrm>
            <a:off x="5580112" y="4638855"/>
            <a:ext cx="1371600" cy="1537855"/>
          </a:xfrm>
          <a:prstGeom prst="rect">
            <a:avLst/>
          </a:prstGeom>
        </p:spPr>
      </p:pic>
      <p:sp>
        <p:nvSpPr>
          <p:cNvPr id="4" name="标题 3"/>
          <p:cNvSpPr>
            <a:spLocks noGrp="1"/>
          </p:cNvSpPr>
          <p:nvPr>
            <p:ph type="title"/>
          </p:nvPr>
        </p:nvSpPr>
        <p:spPr/>
        <p:txBody>
          <a:bodyPr/>
          <a:lstStyle/>
          <a:p>
            <a:r>
              <a:rPr lang="en-US" altLang="zh-CN" dirty="0"/>
              <a:t>5.7 UNIX</a:t>
            </a:r>
            <a:r>
              <a:rPr lang="zh-CN" altLang="en-US" dirty="0"/>
              <a:t>文件管理</a:t>
            </a:r>
          </a:p>
        </p:txBody>
      </p:sp>
    </p:spTree>
    <p:extLst>
      <p:ext uri="{BB962C8B-B14F-4D97-AF65-F5344CB8AC3E}">
        <p14:creationId xmlns:p14="http://schemas.microsoft.com/office/powerpoint/2010/main" val="1903996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10423" y="2114636"/>
            <a:ext cx="9070089" cy="2808312"/>
          </a:xfrm>
          <a:prstGeom prst="rect">
            <a:avLst/>
          </a:prstGeom>
        </p:spPr>
      </p:pic>
      <p:sp>
        <p:nvSpPr>
          <p:cNvPr id="6" name="标题 3"/>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ctr"/>
            <a:r>
              <a:rPr lang="en-US" altLang="zh-CN" sz="3200" dirty="0"/>
              <a:t>5.7 UNIX</a:t>
            </a:r>
            <a:r>
              <a:rPr lang="zh-CN" altLang="en-US" sz="3200" dirty="0"/>
              <a:t>文件管理</a:t>
            </a:r>
          </a:p>
        </p:txBody>
      </p:sp>
      <p:sp>
        <p:nvSpPr>
          <p:cNvPr id="7" name="Content Placeholder 2"/>
          <p:cNvSpPr>
            <a:spLocks noGrp="1"/>
          </p:cNvSpPr>
          <p:nvPr>
            <p:ph idx="4294967295"/>
          </p:nvPr>
        </p:nvSpPr>
        <p:spPr>
          <a:xfrm>
            <a:off x="3828" y="823265"/>
            <a:ext cx="9032667" cy="1165939"/>
          </a:xfrm>
        </p:spPr>
        <p:txBody>
          <a:bodyPr>
            <a:normAutofit fontScale="92500" lnSpcReduction="20000"/>
          </a:bodyPr>
          <a:lstStyle/>
          <a:p>
            <a:pPr>
              <a:lnSpc>
                <a:spcPct val="125000"/>
              </a:lnSpc>
            </a:pPr>
            <a:r>
              <a:rPr lang="zh-CN" altLang="en-US" sz="2400" dirty="0"/>
              <a:t>块大小为</a:t>
            </a:r>
            <a:r>
              <a:rPr lang="en-US" altLang="zh-CN" sz="2400" dirty="0"/>
              <a:t>4KB</a:t>
            </a:r>
            <a:r>
              <a:rPr lang="zh-CN" altLang="en-US" sz="2400" dirty="0"/>
              <a:t>时的</a:t>
            </a:r>
            <a:r>
              <a:rPr lang="en-US" altLang="zh-CN" sz="2400" dirty="0"/>
              <a:t>FreeBSD</a:t>
            </a:r>
            <a:r>
              <a:rPr lang="zh-CN" altLang="en-US" sz="2400" dirty="0"/>
              <a:t>文件容量</a:t>
            </a:r>
            <a:endParaRPr lang="en-US" altLang="zh-CN" sz="2400" dirty="0"/>
          </a:p>
          <a:p>
            <a:pPr lvl="1">
              <a:lnSpc>
                <a:spcPct val="125000"/>
              </a:lnSpc>
            </a:pPr>
            <a:r>
              <a:rPr lang="zh-CN" altLang="en-US" sz="2000" dirty="0"/>
              <a:t>每个地址项长度为</a:t>
            </a:r>
            <a:r>
              <a:rPr lang="en-US" altLang="zh-CN" sz="2000" dirty="0"/>
              <a:t>8</a:t>
            </a:r>
            <a:r>
              <a:rPr lang="zh-CN" altLang="en-US" sz="2000" dirty="0"/>
              <a:t>字节</a:t>
            </a:r>
            <a:endParaRPr lang="en-US" altLang="zh-CN" sz="2000" dirty="0"/>
          </a:p>
          <a:p>
            <a:pPr lvl="1">
              <a:lnSpc>
                <a:spcPct val="125000"/>
              </a:lnSpc>
            </a:pPr>
            <a:r>
              <a:rPr lang="zh-CN" altLang="en-US" sz="2000" dirty="0"/>
              <a:t>文件最大可以超过</a:t>
            </a:r>
            <a:r>
              <a:rPr lang="en-US" altLang="zh-CN" sz="2000" dirty="0"/>
              <a:t>500G</a:t>
            </a:r>
            <a:endParaRPr lang="en-US" sz="2000" dirty="0"/>
          </a:p>
        </p:txBody>
      </p:sp>
      <p:sp>
        <p:nvSpPr>
          <p:cNvPr id="10" name="TextBox 9"/>
          <p:cNvSpPr txBox="1"/>
          <p:nvPr/>
        </p:nvSpPr>
        <p:spPr>
          <a:xfrm>
            <a:off x="152618" y="2204864"/>
            <a:ext cx="1800200" cy="369332"/>
          </a:xfrm>
          <a:prstGeom prst="rect">
            <a:avLst/>
          </a:prstGeom>
          <a:solidFill>
            <a:srgbClr val="CBFDD0"/>
          </a:solidFill>
        </p:spPr>
        <p:txBody>
          <a:bodyPr wrap="square" rtlCol="0">
            <a:spAutoFit/>
          </a:bodyPr>
          <a:lstStyle/>
          <a:p>
            <a:r>
              <a:rPr lang="zh-CN" altLang="en-US" b="1" dirty="0"/>
              <a:t>级</a:t>
            </a:r>
          </a:p>
        </p:txBody>
      </p:sp>
      <p:sp>
        <p:nvSpPr>
          <p:cNvPr id="14" name="TextBox 13"/>
          <p:cNvSpPr txBox="1"/>
          <p:nvPr/>
        </p:nvSpPr>
        <p:spPr>
          <a:xfrm>
            <a:off x="3635896" y="2204864"/>
            <a:ext cx="1944216" cy="369332"/>
          </a:xfrm>
          <a:prstGeom prst="rect">
            <a:avLst/>
          </a:prstGeom>
          <a:solidFill>
            <a:srgbClr val="CBFDD0"/>
          </a:solidFill>
        </p:spPr>
        <p:txBody>
          <a:bodyPr wrap="square" rtlCol="0">
            <a:spAutoFit/>
          </a:bodyPr>
          <a:lstStyle/>
          <a:p>
            <a:pPr algn="ctr"/>
            <a:r>
              <a:rPr lang="zh-CN" altLang="en-US" b="1" dirty="0"/>
              <a:t>块　　数</a:t>
            </a:r>
          </a:p>
        </p:txBody>
      </p:sp>
      <p:sp>
        <p:nvSpPr>
          <p:cNvPr id="15" name="TextBox 14"/>
          <p:cNvSpPr txBox="1"/>
          <p:nvPr/>
        </p:nvSpPr>
        <p:spPr>
          <a:xfrm>
            <a:off x="6588224" y="2195572"/>
            <a:ext cx="1944216" cy="369332"/>
          </a:xfrm>
          <a:prstGeom prst="rect">
            <a:avLst/>
          </a:prstGeom>
          <a:solidFill>
            <a:srgbClr val="CBFDD0"/>
          </a:solidFill>
        </p:spPr>
        <p:txBody>
          <a:bodyPr wrap="square" rtlCol="0">
            <a:spAutoFit/>
          </a:bodyPr>
          <a:lstStyle/>
          <a:p>
            <a:pPr algn="ctr"/>
            <a:r>
              <a:rPr lang="zh-CN" altLang="en-US" b="1" dirty="0"/>
              <a:t>字　节　数</a:t>
            </a:r>
          </a:p>
        </p:txBody>
      </p:sp>
      <p:sp>
        <p:nvSpPr>
          <p:cNvPr id="16" name="TextBox 15"/>
          <p:cNvSpPr txBox="1"/>
          <p:nvPr/>
        </p:nvSpPr>
        <p:spPr>
          <a:xfrm>
            <a:off x="179512" y="2708920"/>
            <a:ext cx="1944216" cy="369332"/>
          </a:xfrm>
          <a:prstGeom prst="rect">
            <a:avLst/>
          </a:prstGeom>
          <a:solidFill>
            <a:srgbClr val="CBFDD0"/>
          </a:solidFill>
        </p:spPr>
        <p:txBody>
          <a:bodyPr wrap="square" rtlCol="0">
            <a:spAutoFit/>
          </a:bodyPr>
          <a:lstStyle/>
          <a:p>
            <a:r>
              <a:rPr lang="zh-CN" altLang="en-US" b="1" dirty="0"/>
              <a:t>直接</a:t>
            </a:r>
          </a:p>
        </p:txBody>
      </p:sp>
      <p:sp>
        <p:nvSpPr>
          <p:cNvPr id="17" name="TextBox 16"/>
          <p:cNvSpPr txBox="1"/>
          <p:nvPr/>
        </p:nvSpPr>
        <p:spPr>
          <a:xfrm>
            <a:off x="179512" y="3203684"/>
            <a:ext cx="1944216" cy="369332"/>
          </a:xfrm>
          <a:prstGeom prst="rect">
            <a:avLst/>
          </a:prstGeom>
          <a:solidFill>
            <a:srgbClr val="CBFDD0"/>
          </a:solidFill>
        </p:spPr>
        <p:txBody>
          <a:bodyPr wrap="square" rtlCol="0">
            <a:spAutoFit/>
          </a:bodyPr>
          <a:lstStyle/>
          <a:p>
            <a:r>
              <a:rPr lang="zh-CN" altLang="en-US" b="1" dirty="0"/>
              <a:t>一级间接</a:t>
            </a:r>
          </a:p>
        </p:txBody>
      </p:sp>
      <p:sp>
        <p:nvSpPr>
          <p:cNvPr id="18" name="TextBox 17"/>
          <p:cNvSpPr txBox="1"/>
          <p:nvPr/>
        </p:nvSpPr>
        <p:spPr>
          <a:xfrm>
            <a:off x="179512" y="3707740"/>
            <a:ext cx="1944216" cy="369332"/>
          </a:xfrm>
          <a:prstGeom prst="rect">
            <a:avLst/>
          </a:prstGeom>
          <a:solidFill>
            <a:srgbClr val="CBFDD0"/>
          </a:solidFill>
        </p:spPr>
        <p:txBody>
          <a:bodyPr wrap="square" rtlCol="0">
            <a:spAutoFit/>
          </a:bodyPr>
          <a:lstStyle/>
          <a:p>
            <a:r>
              <a:rPr lang="zh-CN" altLang="en-US" b="1" dirty="0"/>
              <a:t>二级间接</a:t>
            </a:r>
          </a:p>
        </p:txBody>
      </p:sp>
      <p:sp>
        <p:nvSpPr>
          <p:cNvPr id="19" name="TextBox 18"/>
          <p:cNvSpPr txBox="1"/>
          <p:nvPr/>
        </p:nvSpPr>
        <p:spPr>
          <a:xfrm>
            <a:off x="179512" y="4149080"/>
            <a:ext cx="1944216" cy="369332"/>
          </a:xfrm>
          <a:prstGeom prst="rect">
            <a:avLst/>
          </a:prstGeom>
          <a:solidFill>
            <a:srgbClr val="CBFDD0"/>
          </a:solidFill>
        </p:spPr>
        <p:txBody>
          <a:bodyPr wrap="square" rtlCol="0">
            <a:spAutoFit/>
          </a:bodyPr>
          <a:lstStyle/>
          <a:p>
            <a:r>
              <a:rPr lang="zh-CN" altLang="en-US" b="1" dirty="0"/>
              <a:t>三级间接</a:t>
            </a:r>
          </a:p>
        </p:txBody>
      </p:sp>
    </p:spTree>
    <p:extLst>
      <p:ext uri="{BB962C8B-B14F-4D97-AF65-F5344CB8AC3E}">
        <p14:creationId xmlns:p14="http://schemas.microsoft.com/office/powerpoint/2010/main" val="201783359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5AFBB8F1-9E39-6149-8F04-A90E6B8D5918}"/>
              </a:ext>
            </a:extLst>
          </p:cNvPr>
          <p:cNvSpPr>
            <a:spLocks noGrp="1"/>
          </p:cNvSpPr>
          <p:nvPr>
            <p:ph type="sldNum" sz="quarter" idx="10"/>
          </p:nvPr>
        </p:nvSpPr>
        <p:spPr/>
        <p:txBody>
          <a:bodyPr/>
          <a:lstStyle/>
          <a:p>
            <a:pPr>
              <a:defRPr/>
            </a:pPr>
            <a:fld id="{E2ABB727-A0B0-48DD-9173-759BE69A65C9}" type="slidenum">
              <a:rPr lang="zh-CN" altLang="en-US" smtClean="0">
                <a:solidFill>
                  <a:prstClr val="black">
                    <a:tint val="75000"/>
                  </a:prstClr>
                </a:solidFill>
              </a:rPr>
              <a:pPr>
                <a:defRPr/>
              </a:pPr>
              <a:t>72</a:t>
            </a:fld>
            <a:endParaRPr lang="zh-CN" altLang="en-US" dirty="0">
              <a:solidFill>
                <a:prstClr val="black">
                  <a:tint val="75000"/>
                </a:prstClr>
              </a:solidFill>
            </a:endParaRPr>
          </a:p>
        </p:txBody>
      </p:sp>
      <p:sp>
        <p:nvSpPr>
          <p:cNvPr id="8" name="Rectangle 3">
            <a:extLst>
              <a:ext uri="{FF2B5EF4-FFF2-40B4-BE49-F238E27FC236}">
                <a16:creationId xmlns:a16="http://schemas.microsoft.com/office/drawing/2014/main" id="{D9A64FFC-8258-FE4E-961D-44C65E59BAD4}"/>
              </a:ext>
            </a:extLst>
          </p:cNvPr>
          <p:cNvSpPr>
            <a:spLocks/>
          </p:cNvSpPr>
          <p:nvPr/>
        </p:nvSpPr>
        <p:spPr bwMode="auto">
          <a:xfrm>
            <a:off x="89693" y="811213"/>
            <a:ext cx="9109075"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25000"/>
              </a:lnSpc>
              <a:spcBef>
                <a:spcPct val="20000"/>
              </a:spcBef>
              <a:buClr>
                <a:schemeClr val="hlink"/>
              </a:buClr>
              <a:buFont typeface="Wingdings" pitchFamily="2" charset="2"/>
              <a:buChar char="v"/>
            </a:pPr>
            <a:r>
              <a:rPr lang="zh-CN" altLang="en-US" sz="2800" b="1" dirty="0">
                <a:solidFill>
                  <a:schemeClr val="tx2"/>
                </a:solidFill>
                <a:latin typeface="+mn-ea"/>
                <a:ea typeface="+mn-ea"/>
              </a:rPr>
              <a:t>索引节点练习</a:t>
            </a:r>
          </a:p>
          <a:p>
            <a:pPr marL="342900" indent="-342900">
              <a:lnSpc>
                <a:spcPct val="130000"/>
              </a:lnSpc>
              <a:spcBef>
                <a:spcPct val="20000"/>
              </a:spcBef>
              <a:spcAft>
                <a:spcPct val="5000"/>
              </a:spcAft>
              <a:buFont typeface="Wingdings" pitchFamily="2" charset="2"/>
              <a:buNone/>
            </a:pPr>
            <a:r>
              <a:rPr lang="zh-CN" altLang="en-US" sz="2400" dirty="0">
                <a:latin typeface="+mn-ea"/>
                <a:ea typeface="+mn-ea"/>
              </a:rPr>
              <a:t>      </a:t>
            </a:r>
            <a:r>
              <a:rPr lang="zh-CN" altLang="en-US" sz="2200" dirty="0">
                <a:latin typeface="+mn-ea"/>
                <a:ea typeface="+mn-ea"/>
              </a:rPr>
              <a:t>设文件索引节点中有</a:t>
            </a:r>
            <a:r>
              <a:rPr lang="en-US" altLang="zh-CN" sz="2200" dirty="0">
                <a:latin typeface="+mn-ea"/>
                <a:ea typeface="+mn-ea"/>
              </a:rPr>
              <a:t>7</a:t>
            </a:r>
            <a:r>
              <a:rPr lang="zh-CN" altLang="en-US" sz="2200" dirty="0">
                <a:latin typeface="+mn-ea"/>
                <a:ea typeface="+mn-ea"/>
              </a:rPr>
              <a:t>个地址项，其中</a:t>
            </a:r>
            <a:r>
              <a:rPr lang="en-US" altLang="zh-CN" sz="2200" dirty="0">
                <a:latin typeface="+mn-ea"/>
                <a:ea typeface="+mn-ea"/>
              </a:rPr>
              <a:t>4</a:t>
            </a:r>
            <a:r>
              <a:rPr lang="zh-CN" altLang="en-US" sz="2200" dirty="0">
                <a:latin typeface="+mn-ea"/>
                <a:ea typeface="+mn-ea"/>
              </a:rPr>
              <a:t>个地址项为直接地址索引，</a:t>
            </a:r>
            <a:r>
              <a:rPr lang="en-US" altLang="zh-CN" sz="2200" dirty="0">
                <a:latin typeface="+mn-ea"/>
                <a:ea typeface="+mn-ea"/>
              </a:rPr>
              <a:t>2</a:t>
            </a:r>
            <a:r>
              <a:rPr lang="zh-CN" altLang="en-US" sz="2200" dirty="0">
                <a:latin typeface="+mn-ea"/>
                <a:ea typeface="+mn-ea"/>
              </a:rPr>
              <a:t>个地址项是一级间接地址索引，</a:t>
            </a:r>
            <a:r>
              <a:rPr lang="en-US" altLang="zh-CN" sz="2200" dirty="0">
                <a:latin typeface="+mn-ea"/>
                <a:ea typeface="+mn-ea"/>
              </a:rPr>
              <a:t>1</a:t>
            </a:r>
            <a:r>
              <a:rPr lang="zh-CN" altLang="en-US" sz="2200" dirty="0">
                <a:latin typeface="+mn-ea"/>
                <a:ea typeface="+mn-ea"/>
              </a:rPr>
              <a:t>个地址项是二级间接地址索引，每个地址项大小为</a:t>
            </a:r>
            <a:r>
              <a:rPr lang="en-US" altLang="zh-CN" sz="2200" dirty="0">
                <a:latin typeface="+mn-ea"/>
                <a:ea typeface="+mn-ea"/>
              </a:rPr>
              <a:t>4</a:t>
            </a:r>
            <a:r>
              <a:rPr lang="zh-CN" altLang="en-US" sz="2200" dirty="0">
                <a:latin typeface="+mn-ea"/>
                <a:ea typeface="+mn-ea"/>
              </a:rPr>
              <a:t>字节，若磁盘索引块和磁盘数据块大小均为</a:t>
            </a:r>
            <a:r>
              <a:rPr lang="en-US" altLang="zh-CN" sz="2200" dirty="0">
                <a:latin typeface="+mn-ea"/>
                <a:ea typeface="+mn-ea"/>
              </a:rPr>
              <a:t>256</a:t>
            </a:r>
            <a:r>
              <a:rPr lang="zh-CN" altLang="en-US" sz="2200" dirty="0">
                <a:latin typeface="+mn-ea"/>
                <a:ea typeface="+mn-ea"/>
              </a:rPr>
              <a:t>字节，则可表示的单个文件的最大长度是？</a:t>
            </a:r>
          </a:p>
        </p:txBody>
      </p:sp>
      <p:sp>
        <p:nvSpPr>
          <p:cNvPr id="9" name="Text Box 5">
            <a:extLst>
              <a:ext uri="{FF2B5EF4-FFF2-40B4-BE49-F238E27FC236}">
                <a16:creationId xmlns:a16="http://schemas.microsoft.com/office/drawing/2014/main" id="{75844164-D757-F44F-98ED-F3F6CC571C89}"/>
              </a:ext>
            </a:extLst>
          </p:cNvPr>
          <p:cNvSpPr txBox="1">
            <a:spLocks noChangeArrowheads="1"/>
          </p:cNvSpPr>
          <p:nvPr/>
        </p:nvSpPr>
        <p:spPr bwMode="auto">
          <a:xfrm>
            <a:off x="539553" y="3400012"/>
            <a:ext cx="8064896" cy="2566988"/>
          </a:xfrm>
          <a:prstGeom prst="rect">
            <a:avLst/>
          </a:prstGeom>
          <a:solidFill>
            <a:schemeClr val="accent2">
              <a:lumMod val="40000"/>
              <a:lumOff val="60000"/>
            </a:schemeClr>
          </a:solidFill>
          <a:ln>
            <a:solidFill>
              <a:schemeClr val="tx1"/>
            </a:solidFill>
          </a:ln>
          <a:effectLst/>
          <a:extLst/>
        </p:spPr>
        <p:txBody>
          <a:bodyPr wrap="square">
            <a:spAutoFit/>
          </a:bodyPr>
          <a:lstStyle>
            <a:lvl1pPr marL="342900" indent="-342900" eaLnBrk="0" hangingPunct="0">
              <a:defRPr>
                <a:solidFill>
                  <a:schemeClr val="tx1"/>
                </a:solidFill>
                <a:latin typeface="Arial" pitchFamily="34" charset="0"/>
                <a:ea typeface="宋体" pitchFamily="2" charset="-122"/>
              </a:defRPr>
            </a:lvl1pPr>
            <a:lvl2pPr marL="800100" indent="-342900" eaLnBrk="0" hangingPunct="0">
              <a:defRPr>
                <a:solidFill>
                  <a:schemeClr val="tx1"/>
                </a:solidFill>
                <a:latin typeface="Arial" pitchFamily="34" charset="0"/>
                <a:ea typeface="宋体" pitchFamily="2" charset="-122"/>
              </a:defRPr>
            </a:lvl2pPr>
            <a:lvl3pPr marL="1257300" indent="-342900" eaLnBrk="0" hangingPunct="0">
              <a:defRPr>
                <a:solidFill>
                  <a:schemeClr val="tx1"/>
                </a:solidFill>
                <a:latin typeface="Arial" pitchFamily="34" charset="0"/>
                <a:ea typeface="宋体" pitchFamily="2" charset="-122"/>
              </a:defRPr>
            </a:lvl3pPr>
            <a:lvl4pPr marL="1714500" indent="-342900" eaLnBrk="0" hangingPunct="0">
              <a:defRPr>
                <a:solidFill>
                  <a:schemeClr val="tx1"/>
                </a:solidFill>
                <a:latin typeface="Arial" pitchFamily="34" charset="0"/>
                <a:ea typeface="宋体" pitchFamily="2" charset="-122"/>
              </a:defRPr>
            </a:lvl4pPr>
            <a:lvl5pPr marL="2171700" indent="-342900" eaLnBrk="0" hangingPunct="0">
              <a:defRPr>
                <a:solidFill>
                  <a:schemeClr val="tx1"/>
                </a:solidFill>
                <a:latin typeface="Arial" pitchFamily="34" charset="0"/>
                <a:ea typeface="宋体" pitchFamily="2" charset="-122"/>
              </a:defRPr>
            </a:lvl5pPr>
            <a:lvl6pPr marL="2628900" indent="-342900" eaLnBrk="0" fontAlgn="base" hangingPunct="0">
              <a:spcBef>
                <a:spcPct val="0"/>
              </a:spcBef>
              <a:spcAft>
                <a:spcPct val="0"/>
              </a:spcAft>
              <a:defRPr>
                <a:solidFill>
                  <a:schemeClr val="tx1"/>
                </a:solidFill>
                <a:latin typeface="Arial" pitchFamily="34" charset="0"/>
                <a:ea typeface="宋体" pitchFamily="2" charset="-122"/>
              </a:defRPr>
            </a:lvl6pPr>
            <a:lvl7pPr marL="3086100" indent="-342900" eaLnBrk="0" fontAlgn="base" hangingPunct="0">
              <a:spcBef>
                <a:spcPct val="0"/>
              </a:spcBef>
              <a:spcAft>
                <a:spcPct val="0"/>
              </a:spcAft>
              <a:defRPr>
                <a:solidFill>
                  <a:schemeClr val="tx1"/>
                </a:solidFill>
                <a:latin typeface="Arial" pitchFamily="34" charset="0"/>
                <a:ea typeface="宋体" pitchFamily="2" charset="-122"/>
              </a:defRPr>
            </a:lvl7pPr>
            <a:lvl8pPr marL="3543300" indent="-342900" eaLnBrk="0" fontAlgn="base" hangingPunct="0">
              <a:spcBef>
                <a:spcPct val="0"/>
              </a:spcBef>
              <a:spcAft>
                <a:spcPct val="0"/>
              </a:spcAft>
              <a:defRPr>
                <a:solidFill>
                  <a:schemeClr val="tx1"/>
                </a:solidFill>
                <a:latin typeface="Arial" pitchFamily="34" charset="0"/>
                <a:ea typeface="宋体" pitchFamily="2" charset="-122"/>
              </a:defRPr>
            </a:lvl8pPr>
            <a:lvl9pPr marL="4000500" indent="-3429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buFontTx/>
              <a:buAutoNum type="arabicPeriod"/>
            </a:pPr>
            <a:r>
              <a:rPr lang="zh-CN" altLang="en-US" dirty="0">
                <a:latin typeface="+mn-ea"/>
                <a:ea typeface="+mn-ea"/>
              </a:rPr>
              <a:t>每个索引块中的项目数为：</a:t>
            </a:r>
            <a:r>
              <a:rPr lang="en-US" altLang="zh-CN" dirty="0">
                <a:latin typeface="+mn-ea"/>
                <a:ea typeface="+mn-ea"/>
              </a:rPr>
              <a:t>256/4=64</a:t>
            </a:r>
            <a:r>
              <a:rPr lang="zh-CN" altLang="en-US" dirty="0">
                <a:latin typeface="+mn-ea"/>
                <a:ea typeface="+mn-ea"/>
              </a:rPr>
              <a:t>个</a:t>
            </a:r>
          </a:p>
          <a:p>
            <a:pPr eaLnBrk="1" hangingPunct="1">
              <a:spcBef>
                <a:spcPct val="50000"/>
              </a:spcBef>
              <a:buFontTx/>
              <a:buAutoNum type="arabicPeriod"/>
            </a:pPr>
            <a:r>
              <a:rPr lang="en-US" altLang="zh-CN" dirty="0">
                <a:latin typeface="+mn-ea"/>
                <a:ea typeface="+mn-ea"/>
              </a:rPr>
              <a:t>4</a:t>
            </a:r>
            <a:r>
              <a:rPr lang="zh-CN" altLang="en-US" dirty="0">
                <a:latin typeface="+mn-ea"/>
                <a:ea typeface="+mn-ea"/>
              </a:rPr>
              <a:t>个地址项为直接地址索引，对应的文件大小为：</a:t>
            </a:r>
            <a:r>
              <a:rPr lang="en-US" altLang="zh-CN" dirty="0">
                <a:latin typeface="+mn-ea"/>
                <a:ea typeface="+mn-ea"/>
              </a:rPr>
              <a:t>4×256/1024=1KB</a:t>
            </a:r>
          </a:p>
          <a:p>
            <a:pPr eaLnBrk="1" hangingPunct="1">
              <a:spcBef>
                <a:spcPct val="50000"/>
              </a:spcBef>
              <a:buFontTx/>
              <a:buAutoNum type="arabicPeriod"/>
            </a:pPr>
            <a:r>
              <a:rPr lang="en-US" altLang="zh-CN" dirty="0">
                <a:latin typeface="+mn-ea"/>
                <a:ea typeface="+mn-ea"/>
              </a:rPr>
              <a:t>2</a:t>
            </a:r>
            <a:r>
              <a:rPr lang="zh-CN" altLang="en-US" dirty="0">
                <a:latin typeface="+mn-ea"/>
                <a:ea typeface="+mn-ea"/>
              </a:rPr>
              <a:t>个地址项是一级间接地址索引，对应的文件大小为：</a:t>
            </a:r>
            <a:r>
              <a:rPr lang="en-US" altLang="zh-CN" dirty="0">
                <a:latin typeface="+mn-ea"/>
                <a:ea typeface="+mn-ea"/>
              </a:rPr>
              <a:t>2×64×256/1024=32KB</a:t>
            </a:r>
          </a:p>
          <a:p>
            <a:pPr eaLnBrk="1" hangingPunct="1">
              <a:spcBef>
                <a:spcPct val="50000"/>
              </a:spcBef>
              <a:buFontTx/>
              <a:buAutoNum type="arabicPeriod"/>
            </a:pPr>
            <a:r>
              <a:rPr lang="en-US" altLang="zh-CN" dirty="0">
                <a:latin typeface="+mn-ea"/>
                <a:ea typeface="+mn-ea"/>
              </a:rPr>
              <a:t>1</a:t>
            </a:r>
            <a:r>
              <a:rPr lang="zh-CN" altLang="en-US" dirty="0">
                <a:latin typeface="+mn-ea"/>
                <a:ea typeface="+mn-ea"/>
              </a:rPr>
              <a:t>个地址项是二级间接地址索引，对应的文件大小为：</a:t>
            </a:r>
            <a:r>
              <a:rPr lang="en-US" altLang="zh-CN" dirty="0">
                <a:latin typeface="+mn-ea"/>
                <a:ea typeface="+mn-ea"/>
              </a:rPr>
              <a:t>1×64×64×256/1024=1024KB</a:t>
            </a:r>
          </a:p>
          <a:p>
            <a:pPr eaLnBrk="1" hangingPunct="1">
              <a:spcBef>
                <a:spcPct val="50000"/>
              </a:spcBef>
              <a:buFontTx/>
              <a:buAutoNum type="arabicPeriod"/>
            </a:pPr>
            <a:r>
              <a:rPr lang="zh-CN" altLang="en-US" dirty="0">
                <a:latin typeface="+mn-ea"/>
                <a:ea typeface="+mn-ea"/>
              </a:rPr>
              <a:t>单个文件的最大长度为：</a:t>
            </a:r>
            <a:r>
              <a:rPr lang="en-US" altLang="zh-CN" dirty="0">
                <a:latin typeface="+mn-ea"/>
                <a:ea typeface="+mn-ea"/>
              </a:rPr>
              <a:t>1+32+1024=1057KB</a:t>
            </a:r>
          </a:p>
        </p:txBody>
      </p:sp>
      <p:sp>
        <p:nvSpPr>
          <p:cNvPr id="10" name="标题 3">
            <a:extLst>
              <a:ext uri="{FF2B5EF4-FFF2-40B4-BE49-F238E27FC236}">
                <a16:creationId xmlns:a16="http://schemas.microsoft.com/office/drawing/2014/main" id="{A095B66F-41E8-BF49-9BCF-CE7D1C3482C4}"/>
              </a:ext>
            </a:extLst>
          </p:cNvPr>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a:t>5.7 UNIX</a:t>
            </a:r>
            <a:r>
              <a:rPr lang="zh-CN" altLang="en-US" kern="0"/>
              <a:t>文件管理</a:t>
            </a:r>
            <a:endParaRPr lang="zh-CN" altLang="en-US" kern="0" dirty="0"/>
          </a:p>
        </p:txBody>
      </p:sp>
    </p:spTree>
    <p:extLst>
      <p:ext uri="{BB962C8B-B14F-4D97-AF65-F5344CB8AC3E}">
        <p14:creationId xmlns:p14="http://schemas.microsoft.com/office/powerpoint/2010/main" val="123229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circle(in)">
                                      <p:cBhvr>
                                        <p:cTn id="13" dur="2000"/>
                                        <p:tgtEl>
                                          <p:spTgt spid="8">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615353"/>
            <a:ext cx="9144000" cy="5242647"/>
          </a:xfrm>
          <a:prstGeom prst="rect">
            <a:avLst/>
          </a:prstGeom>
          <a:solidFill>
            <a:schemeClr val="bg1"/>
          </a:solidFill>
        </p:spPr>
        <p:txBody>
          <a:bodyPr wrap="square" rtlCol="0">
            <a:noAutofit/>
          </a:bodyPr>
          <a:lstStyle/>
          <a:p>
            <a:endParaRPr lang="zh-CN" altLang="en-US" dirty="0"/>
          </a:p>
        </p:txBody>
      </p:sp>
      <p:sp>
        <p:nvSpPr>
          <p:cNvPr id="193538" name="Rectangle 2"/>
          <p:cNvSpPr>
            <a:spLocks noChangeArrowheads="1"/>
          </p:cNvSpPr>
          <p:nvPr/>
        </p:nvSpPr>
        <p:spPr bwMode="auto">
          <a:xfrm>
            <a:off x="0" y="1706"/>
            <a:ext cx="9144000" cy="16002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a:spcBef>
                <a:spcPct val="20000"/>
              </a:spcBef>
            </a:pPr>
            <a:r>
              <a:rPr kumimoji="1" lang="zh-CN" altLang="en-US" sz="2400" dirty="0">
                <a:latin typeface="+mn-ea"/>
                <a:ea typeface="+mn-ea"/>
              </a:rPr>
              <a:t>  </a:t>
            </a:r>
            <a:r>
              <a:rPr kumimoji="1" lang="zh-CN" altLang="en-US" sz="2400" dirty="0">
                <a:solidFill>
                  <a:schemeClr val="accent1">
                    <a:lumMod val="60000"/>
                    <a:lumOff val="40000"/>
                  </a:schemeClr>
                </a:solidFill>
                <a:latin typeface="+mn-ea"/>
                <a:ea typeface="+mn-ea"/>
              </a:rPr>
              <a:t>假定磁盘块的大小为1</a:t>
            </a:r>
            <a:r>
              <a:rPr kumimoji="1" lang="en-US" altLang="zh-CN" sz="2400" dirty="0">
                <a:solidFill>
                  <a:schemeClr val="accent1">
                    <a:lumMod val="60000"/>
                    <a:lumOff val="40000"/>
                  </a:schemeClr>
                </a:solidFill>
                <a:latin typeface="+mn-ea"/>
                <a:ea typeface="+mn-ea"/>
              </a:rPr>
              <a:t>KB，</a:t>
            </a:r>
            <a:r>
              <a:rPr kumimoji="1" lang="zh-CN" altLang="en-US" sz="2400" dirty="0">
                <a:solidFill>
                  <a:schemeClr val="accent1">
                    <a:lumMod val="60000"/>
                    <a:lumOff val="40000"/>
                  </a:schemeClr>
                </a:solidFill>
                <a:latin typeface="+mn-ea"/>
                <a:ea typeface="+mn-ea"/>
              </a:rPr>
              <a:t>每个盘块号占4个字节，文件索引节点中的磁盘地址明细表如图所示，如何将下列文件的字节偏移量转换为物理地址？</a:t>
            </a:r>
          </a:p>
          <a:p>
            <a:pPr marL="342900" indent="-342900" algn="just">
              <a:spcBef>
                <a:spcPct val="20000"/>
              </a:spcBef>
            </a:pPr>
            <a:r>
              <a:rPr kumimoji="1" lang="zh-CN" altLang="en-US" sz="2400" dirty="0">
                <a:solidFill>
                  <a:schemeClr val="bg1"/>
                </a:solidFill>
                <a:latin typeface="+mn-ea"/>
                <a:ea typeface="+mn-ea"/>
              </a:rPr>
              <a:t>    1． 9000          2． 14000             3． 350000</a:t>
            </a:r>
          </a:p>
        </p:txBody>
      </p:sp>
      <p:graphicFrame>
        <p:nvGraphicFramePr>
          <p:cNvPr id="28" name="Group 3"/>
          <p:cNvGraphicFramePr>
            <a:graphicFrameLocks noGrp="1"/>
          </p:cNvGraphicFramePr>
          <p:nvPr/>
        </p:nvGraphicFramePr>
        <p:xfrm>
          <a:off x="1295400" y="2090738"/>
          <a:ext cx="1295400" cy="4724400"/>
        </p:xfrm>
        <a:graphic>
          <a:graphicData uri="http://schemas.openxmlformats.org/drawingml/2006/table">
            <a:tbl>
              <a:tblPr/>
              <a:tblGrid>
                <a:gridCol w="1295400">
                  <a:extLst>
                    <a:ext uri="{9D8B030D-6E8A-4147-A177-3AD203B41FA5}">
                      <a16:colId xmlns:a16="http://schemas.microsoft.com/office/drawing/2014/main" val="20000"/>
                    </a:ext>
                  </a:extLst>
                </a:gridCol>
              </a:tblGrid>
              <a:tr h="34290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400" b="1" i="0" u="none" strike="noStrike" cap="none" normalizeH="0" baseline="0" dirty="0">
                          <a:ln>
                            <a:noFill/>
                          </a:ln>
                          <a:solidFill>
                            <a:schemeClr val="tx1"/>
                          </a:solidFill>
                          <a:effectLst/>
                          <a:latin typeface="Arial" pitchFamily="34" charset="0"/>
                          <a:ea typeface="宋体" pitchFamily="2" charset="-122"/>
                        </a:rPr>
                        <a:t>4096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400" b="1" i="0" u="none" strike="noStrike" cap="none" normalizeH="0" baseline="0" dirty="0">
                          <a:ln>
                            <a:noFill/>
                          </a:ln>
                          <a:solidFill>
                            <a:schemeClr val="tx1"/>
                          </a:solidFill>
                          <a:effectLst/>
                          <a:latin typeface="Arial" pitchFamily="34" charset="0"/>
                          <a:ea typeface="宋体" pitchFamily="2" charset="-122"/>
                        </a:rPr>
                        <a:t>228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400" b="1" i="0" u="none" strike="noStrike" cap="none" normalizeH="0" baseline="0" dirty="0">
                          <a:ln>
                            <a:noFill/>
                          </a:ln>
                          <a:solidFill>
                            <a:schemeClr val="tx1"/>
                          </a:solidFill>
                          <a:effectLst/>
                          <a:latin typeface="Arial" pitchFamily="34" charset="0"/>
                          <a:ea typeface="宋体" pitchFamily="2" charset="-122"/>
                        </a:rPr>
                        <a:t>4542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125">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400" b="1" i="0" u="none" strike="noStrike" cap="none" normalizeH="0" baseline="0" dirty="0">
                          <a:ln>
                            <a:noFill/>
                          </a:ln>
                          <a:solidFill>
                            <a:schemeClr val="tx1"/>
                          </a:solidFill>
                          <a:effectLst/>
                          <a:latin typeface="Arial" pitchFamily="34" charset="0"/>
                          <a:ea typeface="宋体" pitchFamily="2" charset="-122"/>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400" b="1" i="0" u="none" strike="noStrike" cap="none" normalizeH="0" baseline="0" dirty="0">
                          <a:ln>
                            <a:noFill/>
                          </a:ln>
                          <a:solidFill>
                            <a:schemeClr val="tx1"/>
                          </a:solidFill>
                          <a:effectLst/>
                          <a:latin typeface="Arial" pitchFamily="34" charset="0"/>
                          <a:ea typeface="宋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125">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400" b="1" i="0" u="none" strike="noStrike" cap="none" normalizeH="0" baseline="0" dirty="0">
                          <a:ln>
                            <a:noFill/>
                          </a:ln>
                          <a:solidFill>
                            <a:schemeClr val="tx1"/>
                          </a:solidFill>
                          <a:effectLst/>
                          <a:latin typeface="Arial" pitchFamily="34" charset="0"/>
                          <a:ea typeface="宋体" pitchFamily="2" charset="-122"/>
                        </a:rPr>
                        <a:t>11111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125">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400" b="1" i="0" u="none" strike="noStrike" cap="none" normalizeH="0" baseline="0" dirty="0">
                          <a:ln>
                            <a:noFill/>
                          </a:ln>
                          <a:solidFill>
                            <a:schemeClr val="tx1"/>
                          </a:solidFill>
                          <a:effectLst/>
                          <a:latin typeface="Arial" pitchFamily="34" charset="0"/>
                          <a:ea typeface="宋体" pitchFamily="2" charset="-122"/>
                        </a:rPr>
                        <a:t>50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125">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400" b="1" i="0" u="none" strike="noStrike" cap="none" normalizeH="0" baseline="0" dirty="0">
                          <a:ln>
                            <a:noFill/>
                          </a:ln>
                          <a:solidFill>
                            <a:schemeClr val="tx1"/>
                          </a:solidFill>
                          <a:effectLst/>
                          <a:latin typeface="Arial" pitchFamily="34" charset="0"/>
                          <a:ea typeface="宋体" pitchFamily="2" charset="-122"/>
                        </a:rPr>
                        <a:t>101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125">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400" b="1" i="0" u="none" strike="noStrike" cap="none" normalizeH="0" baseline="0" dirty="0">
                          <a:ln>
                            <a:noFill/>
                          </a:ln>
                          <a:solidFill>
                            <a:schemeClr val="tx1"/>
                          </a:solidFill>
                          <a:effectLst/>
                          <a:latin typeface="Arial" pitchFamily="34" charset="0"/>
                          <a:ea typeface="宋体" pitchFamily="2" charset="-122"/>
                        </a:rPr>
                        <a:t>367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125">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400" b="1" i="0" u="none" strike="noStrike" cap="none" normalizeH="0" baseline="0" dirty="0">
                          <a:ln>
                            <a:noFill/>
                          </a:ln>
                          <a:solidFill>
                            <a:schemeClr val="tx1"/>
                          </a:solidFill>
                          <a:effectLst/>
                          <a:latin typeface="Arial" pitchFamily="34" charset="0"/>
                          <a:ea typeface="宋体" pitchFamily="2" charset="-122"/>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125">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400" b="1" i="0" u="none" strike="noStrike" cap="none" normalizeH="0" baseline="0" dirty="0">
                          <a:ln>
                            <a:noFill/>
                          </a:ln>
                          <a:solidFill>
                            <a:schemeClr val="tx1"/>
                          </a:solidFill>
                          <a:effectLst/>
                          <a:latin typeface="Arial" pitchFamily="34" charset="0"/>
                          <a:ea typeface="宋体" pitchFamily="2" charset="-122"/>
                        </a:rPr>
                        <a:t>428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5125">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400" b="1" i="0" u="none" strike="noStrike" cap="none" normalizeH="0" baseline="0" dirty="0">
                          <a:ln>
                            <a:noFill/>
                          </a:ln>
                          <a:solidFill>
                            <a:schemeClr val="tx1"/>
                          </a:solidFill>
                          <a:effectLst/>
                          <a:latin typeface="Arial" pitchFamily="34" charset="0"/>
                          <a:ea typeface="宋体" pitchFamily="2" charset="-122"/>
                        </a:rPr>
                        <a:t>9156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65125">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400" b="1" i="0" u="none" strike="noStrike" cap="none" normalizeH="0" baseline="0" dirty="0">
                          <a:ln>
                            <a:noFill/>
                          </a:ln>
                          <a:solidFill>
                            <a:schemeClr val="tx1"/>
                          </a:solidFill>
                          <a:effectLst/>
                          <a:latin typeface="Arial" pitchFamily="34" charset="0"/>
                          <a:ea typeface="宋体" pitchFamily="2" charset="-122"/>
                        </a:rPr>
                        <a:t>824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graphicFrame>
        <p:nvGraphicFramePr>
          <p:cNvPr id="29" name="Group 38"/>
          <p:cNvGraphicFramePr>
            <a:graphicFrameLocks noGrp="1"/>
          </p:cNvGraphicFramePr>
          <p:nvPr/>
        </p:nvGraphicFramePr>
        <p:xfrm>
          <a:off x="3886200" y="1916113"/>
          <a:ext cx="762000" cy="2540000"/>
        </p:xfrm>
        <a:graphic>
          <a:graphicData uri="http://schemas.openxmlformats.org/drawingml/2006/table">
            <a:tbl>
              <a:tblPr/>
              <a:tblGrid>
                <a:gridCol w="762000">
                  <a:extLst>
                    <a:ext uri="{9D8B030D-6E8A-4147-A177-3AD203B41FA5}">
                      <a16:colId xmlns:a16="http://schemas.microsoft.com/office/drawing/2014/main" val="20000"/>
                    </a:ext>
                  </a:extLst>
                </a:gridCol>
              </a:tblGrid>
              <a:tr h="50800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600" b="1" i="0" u="none" strike="noStrike" cap="none" normalizeH="0" baseline="0" dirty="0">
                          <a:ln>
                            <a:noFill/>
                          </a:ln>
                          <a:solidFill>
                            <a:schemeClr val="tx1"/>
                          </a:solidFill>
                          <a:effectLst/>
                          <a:latin typeface="Arial" pitchFamily="34" charset="0"/>
                          <a:ea typeface="宋体" pitchFamily="2" charset="-122"/>
                        </a:rPr>
                        <a:t>1011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600" b="1" i="0" u="none" strike="noStrike" cap="none" normalizeH="0" baseline="0" dirty="0">
                          <a:ln>
                            <a:noFill/>
                          </a:ln>
                          <a:solidFill>
                            <a:schemeClr val="tx1"/>
                          </a:solidFill>
                          <a:effectLst/>
                          <a:latin typeface="Arial" pitchFamily="34" charset="0"/>
                          <a:ea typeface="宋体" pitchFamily="2" charset="-122"/>
                        </a:rPr>
                        <a:t>109</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0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600" b="1" i="0" u="none" strike="noStrike" cap="none" normalizeH="0" baseline="0" dirty="0">
                          <a:ln>
                            <a:noFill/>
                          </a:ln>
                          <a:solidFill>
                            <a:schemeClr val="tx1"/>
                          </a:solidFill>
                          <a:effectLst/>
                          <a:latin typeface="Arial" pitchFamily="34" charset="0"/>
                          <a:ea typeface="宋体" pitchFamily="2" charset="-122"/>
                        </a:rPr>
                        <a:t>954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00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600" b="1" i="0" u="none" strike="noStrike" cap="none" normalizeH="0" baseline="0" dirty="0">
                          <a:ln>
                            <a:noFill/>
                          </a:ln>
                          <a:solidFill>
                            <a:schemeClr val="tx1"/>
                          </a:solidFill>
                          <a:effectLst/>
                          <a:latin typeface="Arial" pitchFamily="34" charset="0"/>
                          <a:ea typeface="宋体" pitchFamily="2" charset="-122"/>
                        </a:rPr>
                        <a:t>952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0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600" b="1" i="0" u="none" strike="noStrike" cap="none" normalizeH="0" baseline="0" dirty="0">
                          <a:ln>
                            <a:noFill/>
                          </a:ln>
                          <a:solidFill>
                            <a:schemeClr val="tx1"/>
                          </a:solidFill>
                          <a:effectLst/>
                          <a:latin typeface="Arial" pitchFamily="34" charset="0"/>
                          <a:ea typeface="宋体" pitchFamily="2" charset="-122"/>
                        </a:rPr>
                        <a: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30" name="Group 52"/>
          <p:cNvGraphicFramePr>
            <a:graphicFrameLocks noGrp="1"/>
          </p:cNvGraphicFramePr>
          <p:nvPr/>
        </p:nvGraphicFramePr>
        <p:xfrm>
          <a:off x="3878263" y="5053013"/>
          <a:ext cx="762000" cy="1524000"/>
        </p:xfrm>
        <a:graphic>
          <a:graphicData uri="http://schemas.openxmlformats.org/drawingml/2006/table">
            <a:tbl>
              <a:tblPr/>
              <a:tblGrid>
                <a:gridCol w="762000">
                  <a:extLst>
                    <a:ext uri="{9D8B030D-6E8A-4147-A177-3AD203B41FA5}">
                      <a16:colId xmlns:a16="http://schemas.microsoft.com/office/drawing/2014/main" val="20000"/>
                    </a:ext>
                  </a:extLst>
                </a:gridCol>
              </a:tblGrid>
              <a:tr h="50800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600" b="1" i="0" u="none" strike="noStrike" cap="none" normalizeH="0" baseline="0" dirty="0">
                          <a:ln>
                            <a:noFill/>
                          </a:ln>
                          <a:solidFill>
                            <a:schemeClr val="tx1"/>
                          </a:solidFill>
                          <a:effectLst/>
                          <a:latin typeface="Arial" pitchFamily="34" charset="0"/>
                          <a:ea typeface="宋体" pitchFamily="2" charset="-122"/>
                        </a:rPr>
                        <a:t>331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600" b="1" i="0" u="none" strike="noStrike" cap="none" normalizeH="0" baseline="0" dirty="0">
                          <a:ln>
                            <a:noFill/>
                          </a:ln>
                          <a:solidFill>
                            <a:schemeClr val="tx1"/>
                          </a:solidFill>
                          <a:effectLst/>
                          <a:latin typeface="Arial" pitchFamily="34" charset="0"/>
                          <a:ea typeface="宋体" pitchFamily="2" charset="-122"/>
                        </a:rPr>
                        <a:t>452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0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600" b="1" i="0" u="none" strike="noStrike" cap="none" normalizeH="0" baseline="0" dirty="0">
                          <a:ln>
                            <a:noFill/>
                          </a:ln>
                          <a:solidFill>
                            <a:schemeClr val="tx1"/>
                          </a:solidFill>
                          <a:effectLst/>
                          <a:latin typeface="Arial" pitchFamily="34" charset="0"/>
                          <a:ea typeface="宋体" pitchFamily="2" charset="-122"/>
                        </a:rPr>
                        <a: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1" name="Group 62"/>
          <p:cNvGraphicFramePr>
            <a:graphicFrameLocks noGrp="1"/>
          </p:cNvGraphicFramePr>
          <p:nvPr/>
        </p:nvGraphicFramePr>
        <p:xfrm>
          <a:off x="7086600" y="3516313"/>
          <a:ext cx="762000" cy="2540000"/>
        </p:xfrm>
        <a:graphic>
          <a:graphicData uri="http://schemas.openxmlformats.org/drawingml/2006/table">
            <a:tbl>
              <a:tblPr/>
              <a:tblGrid>
                <a:gridCol w="762000">
                  <a:extLst>
                    <a:ext uri="{9D8B030D-6E8A-4147-A177-3AD203B41FA5}">
                      <a16:colId xmlns:a16="http://schemas.microsoft.com/office/drawing/2014/main" val="20000"/>
                    </a:ext>
                  </a:extLst>
                </a:gridCol>
              </a:tblGrid>
              <a:tr h="50800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600" b="1" i="0" u="none" strike="noStrike" cap="none" normalizeH="0" baseline="0" dirty="0">
                          <a:ln>
                            <a:noFill/>
                          </a:ln>
                          <a:solidFill>
                            <a:schemeClr val="tx1"/>
                          </a:solidFill>
                          <a:effectLst/>
                          <a:latin typeface="Arial" pitchFamily="34" charset="0"/>
                          <a:ea typeface="宋体" pitchFamily="2" charset="-122"/>
                        </a:rPr>
                        <a: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600" b="1" i="0" u="none" strike="noStrike" cap="none" normalizeH="0" baseline="0" dirty="0">
                          <a:ln>
                            <a:noFill/>
                          </a:ln>
                          <a:solidFill>
                            <a:schemeClr val="tx1"/>
                          </a:solidFill>
                          <a:effectLst/>
                          <a:latin typeface="Arial" pitchFamily="34" charset="0"/>
                          <a:ea typeface="宋体" pitchFamily="2" charset="-122"/>
                        </a:rPr>
                        <a:t>3300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0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600" b="1" i="0" u="none" strike="noStrike" cap="none" normalizeH="0" baseline="0" dirty="0">
                          <a:ln>
                            <a:noFill/>
                          </a:ln>
                          <a:solidFill>
                            <a:schemeClr val="tx1"/>
                          </a:solidFill>
                          <a:effectLst/>
                          <a:latin typeface="Arial" pitchFamily="34" charset="0"/>
                          <a:ea typeface="宋体" pitchFamily="2" charset="-122"/>
                        </a:rPr>
                        <a:t>333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00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600" b="1" i="0" u="none" strike="noStrike" cap="none" normalizeH="0" baseline="0" dirty="0">
                          <a:ln>
                            <a:noFill/>
                          </a:ln>
                          <a:solidFill>
                            <a:schemeClr val="tx1"/>
                          </a:solidFill>
                          <a:effectLst/>
                          <a:latin typeface="Arial" pitchFamily="34" charset="0"/>
                          <a:ea typeface="宋体" pitchFamily="2" charset="-122"/>
                        </a:rPr>
                        <a:t>308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0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Monotype Sorts"/>
                        <a:buNone/>
                        <a:tabLst/>
                      </a:pPr>
                      <a:r>
                        <a:rPr kumimoji="0" lang="zh-CN" altLang="en-US" sz="1600" b="1" i="0" u="none" strike="noStrike" cap="none" normalizeH="0" baseline="0" dirty="0">
                          <a:ln>
                            <a:noFill/>
                          </a:ln>
                          <a:solidFill>
                            <a:schemeClr val="tx1"/>
                          </a:solidFill>
                          <a:effectLst/>
                          <a:latin typeface="Arial" pitchFamily="34" charset="0"/>
                          <a:ea typeface="宋体" pitchFamily="2" charset="-122"/>
                        </a:rPr>
                        <a: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93612" name="Text Box 76"/>
          <p:cNvSpPr txBox="1">
            <a:spLocks noChangeArrowheads="1"/>
          </p:cNvSpPr>
          <p:nvPr/>
        </p:nvSpPr>
        <p:spPr bwMode="auto">
          <a:xfrm>
            <a:off x="3533775" y="3476625"/>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a:latin typeface="Times New Roman" pitchFamily="18" charset="0"/>
              </a:rPr>
              <a:t>3</a:t>
            </a:r>
          </a:p>
        </p:txBody>
      </p:sp>
      <p:sp>
        <p:nvSpPr>
          <p:cNvPr id="193613" name="Text Box 77"/>
          <p:cNvSpPr txBox="1">
            <a:spLocks noChangeArrowheads="1"/>
          </p:cNvSpPr>
          <p:nvPr/>
        </p:nvSpPr>
        <p:spPr bwMode="auto">
          <a:xfrm>
            <a:off x="3533775" y="292893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a:latin typeface="Times New Roman" pitchFamily="18" charset="0"/>
              </a:rPr>
              <a:t>2</a:t>
            </a:r>
          </a:p>
        </p:txBody>
      </p:sp>
      <p:sp>
        <p:nvSpPr>
          <p:cNvPr id="193614" name="Text Box 78"/>
          <p:cNvSpPr txBox="1">
            <a:spLocks noChangeArrowheads="1"/>
          </p:cNvSpPr>
          <p:nvPr/>
        </p:nvSpPr>
        <p:spPr bwMode="auto">
          <a:xfrm>
            <a:off x="6553200" y="4125913"/>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a:latin typeface="Times New Roman" pitchFamily="18" charset="0"/>
              </a:rPr>
              <a:t>74</a:t>
            </a:r>
          </a:p>
        </p:txBody>
      </p:sp>
      <p:sp>
        <p:nvSpPr>
          <p:cNvPr id="193615" name="Text Box 79"/>
          <p:cNvSpPr txBox="1">
            <a:spLocks noChangeArrowheads="1"/>
          </p:cNvSpPr>
          <p:nvPr/>
        </p:nvSpPr>
        <p:spPr bwMode="auto">
          <a:xfrm>
            <a:off x="3533775" y="247173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a:latin typeface="Times New Roman" pitchFamily="18" charset="0"/>
              </a:rPr>
              <a:t>1</a:t>
            </a:r>
          </a:p>
        </p:txBody>
      </p:sp>
      <p:sp>
        <p:nvSpPr>
          <p:cNvPr id="193616" name="Text Box 80"/>
          <p:cNvSpPr txBox="1">
            <a:spLocks noChangeArrowheads="1"/>
          </p:cNvSpPr>
          <p:nvPr/>
        </p:nvSpPr>
        <p:spPr bwMode="auto">
          <a:xfrm>
            <a:off x="3533775" y="193833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a:latin typeface="Times New Roman" pitchFamily="18" charset="0"/>
              </a:rPr>
              <a:t>0</a:t>
            </a:r>
          </a:p>
        </p:txBody>
      </p:sp>
      <p:sp>
        <p:nvSpPr>
          <p:cNvPr id="193617" name="Text Box 81"/>
          <p:cNvSpPr txBox="1">
            <a:spLocks noChangeArrowheads="1"/>
          </p:cNvSpPr>
          <p:nvPr/>
        </p:nvSpPr>
        <p:spPr bwMode="auto">
          <a:xfrm>
            <a:off x="3962400" y="443071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a:latin typeface="Times New Roman" pitchFamily="18" charset="0"/>
              </a:rPr>
              <a:t>428</a:t>
            </a:r>
          </a:p>
        </p:txBody>
      </p:sp>
      <p:sp>
        <p:nvSpPr>
          <p:cNvPr id="193618" name="Text Box 82"/>
          <p:cNvSpPr txBox="1">
            <a:spLocks noChangeArrowheads="1"/>
          </p:cNvSpPr>
          <p:nvPr/>
        </p:nvSpPr>
        <p:spPr bwMode="auto">
          <a:xfrm>
            <a:off x="3878263" y="6500813"/>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a:latin typeface="Times New Roman" pitchFamily="18" charset="0"/>
              </a:rPr>
              <a:t>9156</a:t>
            </a:r>
          </a:p>
        </p:txBody>
      </p:sp>
      <p:sp>
        <p:nvSpPr>
          <p:cNvPr id="193619" name="Text Box 83"/>
          <p:cNvSpPr txBox="1">
            <a:spLocks noChangeArrowheads="1"/>
          </p:cNvSpPr>
          <p:nvPr/>
        </p:nvSpPr>
        <p:spPr bwMode="auto">
          <a:xfrm>
            <a:off x="6553200" y="4506913"/>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a:latin typeface="Times New Roman" pitchFamily="18" charset="0"/>
              </a:rPr>
              <a:t>75</a:t>
            </a:r>
          </a:p>
        </p:txBody>
      </p:sp>
      <p:sp>
        <p:nvSpPr>
          <p:cNvPr id="193620" name="Text Box 84"/>
          <p:cNvSpPr txBox="1">
            <a:spLocks noChangeArrowheads="1"/>
          </p:cNvSpPr>
          <p:nvPr/>
        </p:nvSpPr>
        <p:spPr bwMode="auto">
          <a:xfrm>
            <a:off x="6553200" y="4964113"/>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a:latin typeface="Times New Roman" pitchFamily="18" charset="0"/>
              </a:rPr>
              <a:t>76</a:t>
            </a:r>
          </a:p>
        </p:txBody>
      </p:sp>
      <p:sp>
        <p:nvSpPr>
          <p:cNvPr id="193621" name="Text Box 85"/>
          <p:cNvSpPr txBox="1">
            <a:spLocks noChangeArrowheads="1"/>
          </p:cNvSpPr>
          <p:nvPr/>
        </p:nvSpPr>
        <p:spPr bwMode="auto">
          <a:xfrm>
            <a:off x="3462338" y="5059363"/>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a:latin typeface="Times New Roman" pitchFamily="18" charset="0"/>
              </a:rPr>
              <a:t>0</a:t>
            </a:r>
          </a:p>
        </p:txBody>
      </p:sp>
      <p:sp>
        <p:nvSpPr>
          <p:cNvPr id="193622" name="Text Box 86"/>
          <p:cNvSpPr txBox="1">
            <a:spLocks noChangeArrowheads="1"/>
          </p:cNvSpPr>
          <p:nvPr/>
        </p:nvSpPr>
        <p:spPr bwMode="auto">
          <a:xfrm>
            <a:off x="3462338" y="5564188"/>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a:latin typeface="Times New Roman" pitchFamily="18" charset="0"/>
              </a:rPr>
              <a:t>1</a:t>
            </a:r>
          </a:p>
        </p:txBody>
      </p:sp>
      <p:sp>
        <p:nvSpPr>
          <p:cNvPr id="193623" name="Text Box 87"/>
          <p:cNvSpPr txBox="1">
            <a:spLocks noChangeArrowheads="1"/>
          </p:cNvSpPr>
          <p:nvPr/>
        </p:nvSpPr>
        <p:spPr bwMode="auto">
          <a:xfrm>
            <a:off x="7162800" y="6107113"/>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a:latin typeface="Times New Roman" pitchFamily="18" charset="0"/>
              </a:rPr>
              <a:t>331</a:t>
            </a:r>
          </a:p>
        </p:txBody>
      </p:sp>
      <p:sp>
        <p:nvSpPr>
          <p:cNvPr id="193624" name="Line 88"/>
          <p:cNvSpPr>
            <a:spLocks noChangeShapeType="1"/>
          </p:cNvSpPr>
          <p:nvPr/>
        </p:nvSpPr>
        <p:spPr bwMode="auto">
          <a:xfrm flipV="1">
            <a:off x="2514600" y="2144713"/>
            <a:ext cx="1371600" cy="3733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3625" name="Line 89"/>
          <p:cNvSpPr>
            <a:spLocks noChangeShapeType="1"/>
          </p:cNvSpPr>
          <p:nvPr/>
        </p:nvSpPr>
        <p:spPr bwMode="auto">
          <a:xfrm flipV="1">
            <a:off x="2484438" y="5300663"/>
            <a:ext cx="1439862" cy="8556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3626" name="Line 90"/>
          <p:cNvSpPr>
            <a:spLocks noChangeShapeType="1"/>
          </p:cNvSpPr>
          <p:nvPr/>
        </p:nvSpPr>
        <p:spPr bwMode="auto">
          <a:xfrm flipV="1">
            <a:off x="4643438" y="3789363"/>
            <a:ext cx="2376487" cy="1587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3627" name="Text Box 91"/>
          <p:cNvSpPr txBox="1">
            <a:spLocks noChangeArrowheads="1"/>
          </p:cNvSpPr>
          <p:nvPr/>
        </p:nvSpPr>
        <p:spPr bwMode="auto">
          <a:xfrm>
            <a:off x="-36512" y="2420888"/>
            <a:ext cx="762000"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b="1" dirty="0">
                <a:solidFill>
                  <a:schemeClr val="tx2"/>
                </a:solidFill>
                <a:latin typeface="+mn-ea"/>
                <a:ea typeface="+mn-ea"/>
              </a:rPr>
              <a:t>索引节点练习题</a:t>
            </a:r>
            <a:endParaRPr kumimoji="1" lang="en-US" altLang="zh-CN" sz="2400" b="1" dirty="0">
              <a:solidFill>
                <a:schemeClr val="tx2"/>
              </a:solidFill>
              <a:latin typeface="+mn-ea"/>
              <a:ea typeface="+mn-ea"/>
            </a:endParaRPr>
          </a:p>
          <a:p>
            <a:pPr eaLnBrk="1" hangingPunct="1">
              <a:spcBef>
                <a:spcPct val="50000"/>
              </a:spcBef>
            </a:pPr>
            <a:endParaRPr kumimoji="1" lang="en-US" altLang="zh-CN" sz="2400" b="1" dirty="0">
              <a:solidFill>
                <a:schemeClr val="tx2"/>
              </a:solidFill>
              <a:latin typeface="+mn-ea"/>
              <a:ea typeface="+mn-ea"/>
            </a:endParaRPr>
          </a:p>
        </p:txBody>
      </p:sp>
      <p:sp>
        <p:nvSpPr>
          <p:cNvPr id="193628" name="Text Box 92"/>
          <p:cNvSpPr txBox="1">
            <a:spLocks noChangeArrowheads="1"/>
          </p:cNvSpPr>
          <p:nvPr/>
        </p:nvSpPr>
        <p:spPr bwMode="auto">
          <a:xfrm>
            <a:off x="762000" y="2014538"/>
            <a:ext cx="457200" cy="473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1600" b="1"/>
              <a:t>0</a:t>
            </a:r>
          </a:p>
          <a:p>
            <a:pPr eaLnBrk="1" hangingPunct="1">
              <a:spcBef>
                <a:spcPct val="50000"/>
              </a:spcBef>
            </a:pPr>
            <a:r>
              <a:rPr lang="zh-CN" altLang="en-US" sz="1600" b="1"/>
              <a:t>1</a:t>
            </a:r>
          </a:p>
          <a:p>
            <a:pPr eaLnBrk="1" hangingPunct="1">
              <a:spcBef>
                <a:spcPct val="50000"/>
              </a:spcBef>
            </a:pPr>
            <a:r>
              <a:rPr lang="zh-CN" altLang="en-US" sz="1600" b="1"/>
              <a:t>2</a:t>
            </a:r>
          </a:p>
          <a:p>
            <a:pPr eaLnBrk="1" hangingPunct="1">
              <a:spcBef>
                <a:spcPct val="50000"/>
              </a:spcBef>
            </a:pPr>
            <a:r>
              <a:rPr lang="zh-CN" altLang="en-US" sz="1600" b="1"/>
              <a:t>3</a:t>
            </a:r>
          </a:p>
          <a:p>
            <a:pPr eaLnBrk="1" hangingPunct="1">
              <a:spcBef>
                <a:spcPct val="50000"/>
              </a:spcBef>
            </a:pPr>
            <a:r>
              <a:rPr lang="zh-CN" altLang="en-US" sz="1600" b="1"/>
              <a:t>4</a:t>
            </a:r>
          </a:p>
          <a:p>
            <a:pPr eaLnBrk="1" hangingPunct="1">
              <a:spcBef>
                <a:spcPct val="50000"/>
              </a:spcBef>
            </a:pPr>
            <a:r>
              <a:rPr lang="zh-CN" altLang="en-US" sz="1600" b="1"/>
              <a:t>5</a:t>
            </a:r>
          </a:p>
          <a:p>
            <a:pPr eaLnBrk="1" hangingPunct="1">
              <a:spcBef>
                <a:spcPct val="50000"/>
              </a:spcBef>
            </a:pPr>
            <a:r>
              <a:rPr lang="zh-CN" altLang="en-US" sz="1600" b="1"/>
              <a:t>6</a:t>
            </a:r>
          </a:p>
          <a:p>
            <a:pPr eaLnBrk="1" hangingPunct="1">
              <a:spcBef>
                <a:spcPct val="50000"/>
              </a:spcBef>
            </a:pPr>
            <a:r>
              <a:rPr lang="zh-CN" altLang="en-US" sz="1600" b="1"/>
              <a:t>7</a:t>
            </a:r>
          </a:p>
          <a:p>
            <a:pPr eaLnBrk="1" hangingPunct="1">
              <a:spcBef>
                <a:spcPct val="50000"/>
              </a:spcBef>
            </a:pPr>
            <a:r>
              <a:rPr lang="zh-CN" altLang="en-US" sz="1600" b="1"/>
              <a:t>8</a:t>
            </a:r>
          </a:p>
          <a:p>
            <a:pPr eaLnBrk="1" hangingPunct="1">
              <a:spcBef>
                <a:spcPct val="50000"/>
              </a:spcBef>
            </a:pPr>
            <a:r>
              <a:rPr lang="zh-CN" altLang="en-US" sz="1600" b="1"/>
              <a:t>9</a:t>
            </a:r>
          </a:p>
          <a:p>
            <a:pPr eaLnBrk="1" hangingPunct="1">
              <a:spcBef>
                <a:spcPct val="50000"/>
              </a:spcBef>
            </a:pPr>
            <a:r>
              <a:rPr lang="zh-CN" altLang="en-US" sz="1600" b="1"/>
              <a:t>10</a:t>
            </a:r>
          </a:p>
          <a:p>
            <a:pPr eaLnBrk="1" hangingPunct="1">
              <a:spcBef>
                <a:spcPct val="50000"/>
              </a:spcBef>
            </a:pPr>
            <a:r>
              <a:rPr lang="zh-CN" altLang="en-US" sz="1600" b="1"/>
              <a:t>11</a:t>
            </a:r>
          </a:p>
          <a:p>
            <a:pPr eaLnBrk="1" hangingPunct="1">
              <a:spcBef>
                <a:spcPct val="50000"/>
              </a:spcBef>
            </a:pPr>
            <a:r>
              <a:rPr lang="zh-CN" altLang="en-US" sz="1600" b="1"/>
              <a:t>12</a:t>
            </a:r>
          </a:p>
        </p:txBody>
      </p:sp>
    </p:spTree>
    <p:extLst>
      <p:ext uri="{BB962C8B-B14F-4D97-AF65-F5344CB8AC3E}">
        <p14:creationId xmlns:p14="http://schemas.microsoft.com/office/powerpoint/2010/main" val="231148772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93627"/>
                                        </p:tgtEl>
                                        <p:attrNameLst>
                                          <p:attrName>style.visibility</p:attrName>
                                        </p:attrNameLst>
                                      </p:cBhvr>
                                      <p:to>
                                        <p:strVal val="visible"/>
                                      </p:to>
                                    </p:set>
                                    <p:animEffect transition="in" filter="circle(in)">
                                      <p:cBhvr>
                                        <p:cTn id="7" dur="2000"/>
                                        <p:tgtEl>
                                          <p:spTgt spid="19362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93538"/>
                                        </p:tgtEl>
                                        <p:attrNameLst>
                                          <p:attrName>style.visibility</p:attrName>
                                        </p:attrNameLst>
                                      </p:cBhvr>
                                      <p:to>
                                        <p:strVal val="visible"/>
                                      </p:to>
                                    </p:set>
                                    <p:animEffect transition="in" filter="circle(in)">
                                      <p:cBhvr>
                                        <p:cTn id="12" dur="2000"/>
                                        <p:tgtEl>
                                          <p:spTgt spid="19353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circle(in)">
                                      <p:cBhvr>
                                        <p:cTn id="17" dur="2000"/>
                                        <p:tgtEl>
                                          <p:spTgt spid="28"/>
                                        </p:tgtEl>
                                      </p:cBhvr>
                                    </p:animEffect>
                                  </p:childTnLst>
                                </p:cTn>
                              </p:par>
                              <p:par>
                                <p:cTn id="18" presetID="6" presetClass="entr" presetSubtype="16"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circle(in)">
                                      <p:cBhvr>
                                        <p:cTn id="20" dur="2000"/>
                                        <p:tgtEl>
                                          <p:spTgt spid="29"/>
                                        </p:tgtEl>
                                      </p:cBhvr>
                                    </p:animEffect>
                                  </p:childTnLst>
                                </p:cTn>
                              </p:par>
                              <p:par>
                                <p:cTn id="21" presetID="6" presetClass="entr" presetSubtype="16"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circle(in)">
                                      <p:cBhvr>
                                        <p:cTn id="23" dur="2000"/>
                                        <p:tgtEl>
                                          <p:spTgt spid="30"/>
                                        </p:tgtEl>
                                      </p:cBhvr>
                                    </p:animEffect>
                                  </p:childTnLst>
                                </p:cTn>
                              </p:par>
                              <p:par>
                                <p:cTn id="24" presetID="6" presetClass="entr" presetSubtype="16"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circle(in)">
                                      <p:cBhvr>
                                        <p:cTn id="26" dur="2000"/>
                                        <p:tgtEl>
                                          <p:spTgt spid="31"/>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193612"/>
                                        </p:tgtEl>
                                        <p:attrNameLst>
                                          <p:attrName>style.visibility</p:attrName>
                                        </p:attrNameLst>
                                      </p:cBhvr>
                                      <p:to>
                                        <p:strVal val="visible"/>
                                      </p:to>
                                    </p:set>
                                    <p:animEffect transition="in" filter="circle(in)">
                                      <p:cBhvr>
                                        <p:cTn id="29" dur="2000"/>
                                        <p:tgtEl>
                                          <p:spTgt spid="193612"/>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193613"/>
                                        </p:tgtEl>
                                        <p:attrNameLst>
                                          <p:attrName>style.visibility</p:attrName>
                                        </p:attrNameLst>
                                      </p:cBhvr>
                                      <p:to>
                                        <p:strVal val="visible"/>
                                      </p:to>
                                    </p:set>
                                    <p:animEffect transition="in" filter="circle(in)">
                                      <p:cBhvr>
                                        <p:cTn id="32" dur="2000"/>
                                        <p:tgtEl>
                                          <p:spTgt spid="193613"/>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193614"/>
                                        </p:tgtEl>
                                        <p:attrNameLst>
                                          <p:attrName>style.visibility</p:attrName>
                                        </p:attrNameLst>
                                      </p:cBhvr>
                                      <p:to>
                                        <p:strVal val="visible"/>
                                      </p:to>
                                    </p:set>
                                    <p:animEffect transition="in" filter="circle(in)">
                                      <p:cBhvr>
                                        <p:cTn id="35" dur="2000"/>
                                        <p:tgtEl>
                                          <p:spTgt spid="193614"/>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193615"/>
                                        </p:tgtEl>
                                        <p:attrNameLst>
                                          <p:attrName>style.visibility</p:attrName>
                                        </p:attrNameLst>
                                      </p:cBhvr>
                                      <p:to>
                                        <p:strVal val="visible"/>
                                      </p:to>
                                    </p:set>
                                    <p:animEffect transition="in" filter="circle(in)">
                                      <p:cBhvr>
                                        <p:cTn id="38" dur="2000"/>
                                        <p:tgtEl>
                                          <p:spTgt spid="193615"/>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193616"/>
                                        </p:tgtEl>
                                        <p:attrNameLst>
                                          <p:attrName>style.visibility</p:attrName>
                                        </p:attrNameLst>
                                      </p:cBhvr>
                                      <p:to>
                                        <p:strVal val="visible"/>
                                      </p:to>
                                    </p:set>
                                    <p:animEffect transition="in" filter="circle(in)">
                                      <p:cBhvr>
                                        <p:cTn id="41" dur="2000"/>
                                        <p:tgtEl>
                                          <p:spTgt spid="193616"/>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193617"/>
                                        </p:tgtEl>
                                        <p:attrNameLst>
                                          <p:attrName>style.visibility</p:attrName>
                                        </p:attrNameLst>
                                      </p:cBhvr>
                                      <p:to>
                                        <p:strVal val="visible"/>
                                      </p:to>
                                    </p:set>
                                    <p:animEffect transition="in" filter="circle(in)">
                                      <p:cBhvr>
                                        <p:cTn id="44" dur="2000"/>
                                        <p:tgtEl>
                                          <p:spTgt spid="193617"/>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193618"/>
                                        </p:tgtEl>
                                        <p:attrNameLst>
                                          <p:attrName>style.visibility</p:attrName>
                                        </p:attrNameLst>
                                      </p:cBhvr>
                                      <p:to>
                                        <p:strVal val="visible"/>
                                      </p:to>
                                    </p:set>
                                    <p:animEffect transition="in" filter="circle(in)">
                                      <p:cBhvr>
                                        <p:cTn id="47" dur="2000"/>
                                        <p:tgtEl>
                                          <p:spTgt spid="193618"/>
                                        </p:tgtEl>
                                      </p:cBhvr>
                                    </p:animEffect>
                                  </p:childTnLst>
                                </p:cTn>
                              </p:par>
                              <p:par>
                                <p:cTn id="48" presetID="6" presetClass="entr" presetSubtype="16" fill="hold" grpId="0" nodeType="withEffect">
                                  <p:stCondLst>
                                    <p:cond delay="0"/>
                                  </p:stCondLst>
                                  <p:childTnLst>
                                    <p:set>
                                      <p:cBhvr>
                                        <p:cTn id="49" dur="1" fill="hold">
                                          <p:stCondLst>
                                            <p:cond delay="0"/>
                                          </p:stCondLst>
                                        </p:cTn>
                                        <p:tgtEl>
                                          <p:spTgt spid="193619"/>
                                        </p:tgtEl>
                                        <p:attrNameLst>
                                          <p:attrName>style.visibility</p:attrName>
                                        </p:attrNameLst>
                                      </p:cBhvr>
                                      <p:to>
                                        <p:strVal val="visible"/>
                                      </p:to>
                                    </p:set>
                                    <p:animEffect transition="in" filter="circle(in)">
                                      <p:cBhvr>
                                        <p:cTn id="50" dur="2000"/>
                                        <p:tgtEl>
                                          <p:spTgt spid="193619"/>
                                        </p:tgtEl>
                                      </p:cBhvr>
                                    </p:animEffect>
                                  </p:childTnLst>
                                </p:cTn>
                              </p:par>
                              <p:par>
                                <p:cTn id="51" presetID="6" presetClass="entr" presetSubtype="16" fill="hold" grpId="0" nodeType="withEffect">
                                  <p:stCondLst>
                                    <p:cond delay="0"/>
                                  </p:stCondLst>
                                  <p:childTnLst>
                                    <p:set>
                                      <p:cBhvr>
                                        <p:cTn id="52" dur="1" fill="hold">
                                          <p:stCondLst>
                                            <p:cond delay="0"/>
                                          </p:stCondLst>
                                        </p:cTn>
                                        <p:tgtEl>
                                          <p:spTgt spid="193620"/>
                                        </p:tgtEl>
                                        <p:attrNameLst>
                                          <p:attrName>style.visibility</p:attrName>
                                        </p:attrNameLst>
                                      </p:cBhvr>
                                      <p:to>
                                        <p:strVal val="visible"/>
                                      </p:to>
                                    </p:set>
                                    <p:animEffect transition="in" filter="circle(in)">
                                      <p:cBhvr>
                                        <p:cTn id="53" dur="2000"/>
                                        <p:tgtEl>
                                          <p:spTgt spid="193620"/>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193621"/>
                                        </p:tgtEl>
                                        <p:attrNameLst>
                                          <p:attrName>style.visibility</p:attrName>
                                        </p:attrNameLst>
                                      </p:cBhvr>
                                      <p:to>
                                        <p:strVal val="visible"/>
                                      </p:to>
                                    </p:set>
                                    <p:animEffect transition="in" filter="circle(in)">
                                      <p:cBhvr>
                                        <p:cTn id="56" dur="2000"/>
                                        <p:tgtEl>
                                          <p:spTgt spid="193621"/>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193622"/>
                                        </p:tgtEl>
                                        <p:attrNameLst>
                                          <p:attrName>style.visibility</p:attrName>
                                        </p:attrNameLst>
                                      </p:cBhvr>
                                      <p:to>
                                        <p:strVal val="visible"/>
                                      </p:to>
                                    </p:set>
                                    <p:animEffect transition="in" filter="circle(in)">
                                      <p:cBhvr>
                                        <p:cTn id="59" dur="2000"/>
                                        <p:tgtEl>
                                          <p:spTgt spid="193622"/>
                                        </p:tgtEl>
                                      </p:cBhvr>
                                    </p:animEffect>
                                  </p:childTnLst>
                                </p:cTn>
                              </p:par>
                              <p:par>
                                <p:cTn id="60" presetID="6" presetClass="entr" presetSubtype="16" fill="hold" grpId="0" nodeType="withEffect">
                                  <p:stCondLst>
                                    <p:cond delay="0"/>
                                  </p:stCondLst>
                                  <p:childTnLst>
                                    <p:set>
                                      <p:cBhvr>
                                        <p:cTn id="61" dur="1" fill="hold">
                                          <p:stCondLst>
                                            <p:cond delay="0"/>
                                          </p:stCondLst>
                                        </p:cTn>
                                        <p:tgtEl>
                                          <p:spTgt spid="193623"/>
                                        </p:tgtEl>
                                        <p:attrNameLst>
                                          <p:attrName>style.visibility</p:attrName>
                                        </p:attrNameLst>
                                      </p:cBhvr>
                                      <p:to>
                                        <p:strVal val="visible"/>
                                      </p:to>
                                    </p:set>
                                    <p:animEffect transition="in" filter="circle(in)">
                                      <p:cBhvr>
                                        <p:cTn id="62" dur="2000"/>
                                        <p:tgtEl>
                                          <p:spTgt spid="193623"/>
                                        </p:tgtEl>
                                      </p:cBhvr>
                                    </p:animEffect>
                                  </p:childTnLst>
                                </p:cTn>
                              </p:par>
                              <p:par>
                                <p:cTn id="63" presetID="6" presetClass="entr" presetSubtype="16" fill="hold" grpId="0" nodeType="withEffect">
                                  <p:stCondLst>
                                    <p:cond delay="0"/>
                                  </p:stCondLst>
                                  <p:childTnLst>
                                    <p:set>
                                      <p:cBhvr>
                                        <p:cTn id="64" dur="1" fill="hold">
                                          <p:stCondLst>
                                            <p:cond delay="0"/>
                                          </p:stCondLst>
                                        </p:cTn>
                                        <p:tgtEl>
                                          <p:spTgt spid="193624"/>
                                        </p:tgtEl>
                                        <p:attrNameLst>
                                          <p:attrName>style.visibility</p:attrName>
                                        </p:attrNameLst>
                                      </p:cBhvr>
                                      <p:to>
                                        <p:strVal val="visible"/>
                                      </p:to>
                                    </p:set>
                                    <p:animEffect transition="in" filter="circle(in)">
                                      <p:cBhvr>
                                        <p:cTn id="65" dur="2000"/>
                                        <p:tgtEl>
                                          <p:spTgt spid="193624"/>
                                        </p:tgtEl>
                                      </p:cBhvr>
                                    </p:animEffect>
                                  </p:childTnLst>
                                </p:cTn>
                              </p:par>
                              <p:par>
                                <p:cTn id="66" presetID="6" presetClass="entr" presetSubtype="16" fill="hold" grpId="0" nodeType="withEffect">
                                  <p:stCondLst>
                                    <p:cond delay="0"/>
                                  </p:stCondLst>
                                  <p:childTnLst>
                                    <p:set>
                                      <p:cBhvr>
                                        <p:cTn id="67" dur="1" fill="hold">
                                          <p:stCondLst>
                                            <p:cond delay="0"/>
                                          </p:stCondLst>
                                        </p:cTn>
                                        <p:tgtEl>
                                          <p:spTgt spid="193625"/>
                                        </p:tgtEl>
                                        <p:attrNameLst>
                                          <p:attrName>style.visibility</p:attrName>
                                        </p:attrNameLst>
                                      </p:cBhvr>
                                      <p:to>
                                        <p:strVal val="visible"/>
                                      </p:to>
                                    </p:set>
                                    <p:animEffect transition="in" filter="circle(in)">
                                      <p:cBhvr>
                                        <p:cTn id="68" dur="2000"/>
                                        <p:tgtEl>
                                          <p:spTgt spid="193625"/>
                                        </p:tgtEl>
                                      </p:cBhvr>
                                    </p:animEffect>
                                  </p:childTnLst>
                                </p:cTn>
                              </p:par>
                              <p:par>
                                <p:cTn id="69" presetID="6" presetClass="entr" presetSubtype="16" fill="hold" grpId="0" nodeType="withEffect">
                                  <p:stCondLst>
                                    <p:cond delay="0"/>
                                  </p:stCondLst>
                                  <p:childTnLst>
                                    <p:set>
                                      <p:cBhvr>
                                        <p:cTn id="70" dur="1" fill="hold">
                                          <p:stCondLst>
                                            <p:cond delay="0"/>
                                          </p:stCondLst>
                                        </p:cTn>
                                        <p:tgtEl>
                                          <p:spTgt spid="193626"/>
                                        </p:tgtEl>
                                        <p:attrNameLst>
                                          <p:attrName>style.visibility</p:attrName>
                                        </p:attrNameLst>
                                      </p:cBhvr>
                                      <p:to>
                                        <p:strVal val="visible"/>
                                      </p:to>
                                    </p:set>
                                    <p:animEffect transition="in" filter="circle(in)">
                                      <p:cBhvr>
                                        <p:cTn id="71" dur="2000"/>
                                        <p:tgtEl>
                                          <p:spTgt spid="193626"/>
                                        </p:tgtEl>
                                      </p:cBhvr>
                                    </p:animEffect>
                                  </p:childTnLst>
                                </p:cTn>
                              </p:par>
                              <p:par>
                                <p:cTn id="72" presetID="6" presetClass="entr" presetSubtype="16" fill="hold" grpId="0" nodeType="withEffect">
                                  <p:stCondLst>
                                    <p:cond delay="0"/>
                                  </p:stCondLst>
                                  <p:childTnLst>
                                    <p:set>
                                      <p:cBhvr>
                                        <p:cTn id="73" dur="1" fill="hold">
                                          <p:stCondLst>
                                            <p:cond delay="0"/>
                                          </p:stCondLst>
                                        </p:cTn>
                                        <p:tgtEl>
                                          <p:spTgt spid="193628"/>
                                        </p:tgtEl>
                                        <p:attrNameLst>
                                          <p:attrName>style.visibility</p:attrName>
                                        </p:attrNameLst>
                                      </p:cBhvr>
                                      <p:to>
                                        <p:strVal val="visible"/>
                                      </p:to>
                                    </p:set>
                                    <p:animEffect transition="in" filter="circle(in)">
                                      <p:cBhvr>
                                        <p:cTn id="74" dur="2000"/>
                                        <p:tgtEl>
                                          <p:spTgt spid="193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8" grpId="0" animBg="1"/>
      <p:bldP spid="193612" grpId="0"/>
      <p:bldP spid="193613" grpId="0"/>
      <p:bldP spid="193614" grpId="0"/>
      <p:bldP spid="193615" grpId="0"/>
      <p:bldP spid="193616" grpId="0"/>
      <p:bldP spid="193617" grpId="0"/>
      <p:bldP spid="193618" grpId="0"/>
      <p:bldP spid="193619" grpId="0"/>
      <p:bldP spid="193620" grpId="0"/>
      <p:bldP spid="193621" grpId="0"/>
      <p:bldP spid="193622" grpId="0"/>
      <p:bldP spid="193623" grpId="0"/>
      <p:bldP spid="193624" grpId="0" animBg="1"/>
      <p:bldP spid="193625" grpId="0" animBg="1"/>
      <p:bldP spid="193626" grpId="0" animBg="1"/>
      <p:bldP spid="193627" grpId="0"/>
      <p:bldP spid="19362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ctr"/>
            <a:r>
              <a:rPr lang="en-US" altLang="zh-CN" sz="3200" dirty="0"/>
              <a:t>5.7 UNIX</a:t>
            </a:r>
            <a:r>
              <a:rPr lang="zh-CN" altLang="en-US" sz="3200" dirty="0"/>
              <a:t>文件管理</a:t>
            </a:r>
          </a:p>
        </p:txBody>
      </p:sp>
      <p:sp>
        <p:nvSpPr>
          <p:cNvPr id="26" name="Rectangle 3"/>
          <p:cNvSpPr>
            <a:spLocks/>
          </p:cNvSpPr>
          <p:nvPr/>
        </p:nvSpPr>
        <p:spPr bwMode="auto">
          <a:xfrm>
            <a:off x="107504" y="792163"/>
            <a:ext cx="9109075"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25000"/>
              </a:lnSpc>
              <a:spcBef>
                <a:spcPct val="20000"/>
              </a:spcBef>
              <a:buClr>
                <a:schemeClr val="hlink"/>
              </a:buClr>
              <a:buFont typeface="Wingdings" pitchFamily="2" charset="2"/>
              <a:buChar char="v"/>
            </a:pPr>
            <a:r>
              <a:rPr lang="zh-CN" altLang="en-US" sz="2800" b="1" dirty="0">
                <a:solidFill>
                  <a:schemeClr val="tx2"/>
                </a:solidFill>
                <a:latin typeface="+mn-ea"/>
                <a:ea typeface="+mn-ea"/>
              </a:rPr>
              <a:t>索引节点练习题解答</a:t>
            </a:r>
          </a:p>
          <a:p>
            <a:pPr marL="342900" indent="-342900">
              <a:spcBef>
                <a:spcPct val="20000"/>
              </a:spcBef>
              <a:spcAft>
                <a:spcPct val="5000"/>
              </a:spcAft>
              <a:buFont typeface="Wingdings" pitchFamily="2" charset="2"/>
              <a:buNone/>
            </a:pPr>
            <a:r>
              <a:rPr lang="en-US" altLang="zh-CN" sz="2400" dirty="0">
                <a:latin typeface="+mn-ea"/>
                <a:ea typeface="+mn-ea"/>
              </a:rPr>
              <a:t>  1.</a:t>
            </a:r>
            <a:r>
              <a:rPr lang="zh-CN" altLang="en-US" sz="2400" dirty="0">
                <a:latin typeface="+mn-ea"/>
                <a:ea typeface="+mn-ea"/>
              </a:rPr>
              <a:t> 字节偏移量为</a:t>
            </a:r>
            <a:r>
              <a:rPr lang="en-US" altLang="zh-CN" sz="2400" dirty="0">
                <a:latin typeface="+mn-ea"/>
                <a:ea typeface="+mn-ea"/>
              </a:rPr>
              <a:t>9000</a:t>
            </a:r>
            <a:endParaRPr lang="zh-CN" altLang="en-US" sz="2400" dirty="0">
              <a:latin typeface="+mn-ea"/>
              <a:ea typeface="+mn-ea"/>
            </a:endParaRPr>
          </a:p>
          <a:p>
            <a:pPr marL="342900" indent="-342900">
              <a:spcBef>
                <a:spcPct val="20000"/>
              </a:spcBef>
              <a:spcAft>
                <a:spcPct val="5000"/>
              </a:spcAft>
              <a:buFont typeface="Wingdings" pitchFamily="2" charset="2"/>
              <a:buNone/>
            </a:pPr>
            <a:r>
              <a:rPr lang="zh-CN" altLang="en-US" sz="2400" dirty="0">
                <a:latin typeface="+mn-ea"/>
                <a:ea typeface="+mn-ea"/>
              </a:rPr>
              <a:t>      逻辑块号为：</a:t>
            </a:r>
            <a:r>
              <a:rPr lang="en-US" altLang="zh-CN" sz="2400" dirty="0">
                <a:latin typeface="+mn-ea"/>
                <a:ea typeface="+mn-ea"/>
              </a:rPr>
              <a:t>9000/1024</a:t>
            </a:r>
            <a:r>
              <a:rPr lang="zh-CN" altLang="en-US" sz="2400" dirty="0">
                <a:latin typeface="+mn-ea"/>
                <a:ea typeface="+mn-ea"/>
              </a:rPr>
              <a:t>＝</a:t>
            </a:r>
            <a:r>
              <a:rPr lang="en-US" altLang="zh-CN" sz="2400" dirty="0">
                <a:latin typeface="+mn-ea"/>
                <a:ea typeface="+mn-ea"/>
              </a:rPr>
              <a:t>8</a:t>
            </a:r>
          </a:p>
          <a:p>
            <a:pPr marL="342900" indent="-342900">
              <a:spcBef>
                <a:spcPct val="20000"/>
              </a:spcBef>
              <a:spcAft>
                <a:spcPct val="5000"/>
              </a:spcAft>
              <a:buFont typeface="Wingdings" pitchFamily="2" charset="2"/>
              <a:buNone/>
            </a:pPr>
            <a:r>
              <a:rPr lang="zh-CN" altLang="en-US" sz="2400" dirty="0">
                <a:latin typeface="+mn-ea"/>
                <a:ea typeface="+mn-ea"/>
              </a:rPr>
              <a:t>      块内偏移量为：</a:t>
            </a:r>
            <a:r>
              <a:rPr lang="en-US" altLang="zh-CN" sz="2400" dirty="0">
                <a:latin typeface="+mn-ea"/>
                <a:ea typeface="+mn-ea"/>
              </a:rPr>
              <a:t>9000</a:t>
            </a:r>
            <a:r>
              <a:rPr lang="zh-CN" altLang="en-US" sz="2400" dirty="0">
                <a:latin typeface="+mn-ea"/>
                <a:ea typeface="+mn-ea"/>
              </a:rPr>
              <a:t>－</a:t>
            </a:r>
            <a:r>
              <a:rPr lang="en-US" altLang="zh-CN" sz="2400" dirty="0">
                <a:latin typeface="+mn-ea"/>
                <a:ea typeface="+mn-ea"/>
              </a:rPr>
              <a:t>8×1024</a:t>
            </a:r>
            <a:r>
              <a:rPr lang="zh-CN" altLang="en-US" sz="2400" dirty="0">
                <a:latin typeface="+mn-ea"/>
                <a:ea typeface="+mn-ea"/>
              </a:rPr>
              <a:t>＝</a:t>
            </a:r>
            <a:r>
              <a:rPr lang="en-US" altLang="zh-CN" sz="2400" dirty="0">
                <a:latin typeface="+mn-ea"/>
                <a:ea typeface="+mn-ea"/>
              </a:rPr>
              <a:t>808</a:t>
            </a:r>
          </a:p>
          <a:p>
            <a:pPr marL="342900" indent="-342900">
              <a:spcBef>
                <a:spcPct val="20000"/>
              </a:spcBef>
              <a:spcAft>
                <a:spcPct val="5000"/>
              </a:spcAft>
              <a:buFont typeface="Wingdings" pitchFamily="2" charset="2"/>
              <a:buNone/>
            </a:pPr>
            <a:r>
              <a:rPr lang="zh-CN" altLang="en-US" sz="2400" dirty="0">
                <a:latin typeface="+mn-ea"/>
                <a:ea typeface="+mn-ea"/>
              </a:rPr>
              <a:t>      因逻辑块号小于</a:t>
            </a:r>
            <a:r>
              <a:rPr lang="en-US" altLang="zh-CN" sz="2400" dirty="0">
                <a:latin typeface="+mn-ea"/>
                <a:ea typeface="+mn-ea"/>
              </a:rPr>
              <a:t>10</a:t>
            </a:r>
            <a:r>
              <a:rPr lang="zh-CN" altLang="en-US" sz="2400" dirty="0">
                <a:latin typeface="+mn-ea"/>
                <a:ea typeface="+mn-ea"/>
              </a:rPr>
              <a:t>，因此该块为直接块。其物理盘块号为</a:t>
            </a:r>
            <a:r>
              <a:rPr lang="en-US" altLang="zh-CN" sz="2400" dirty="0">
                <a:latin typeface="+mn-ea"/>
                <a:ea typeface="+mn-ea"/>
              </a:rPr>
              <a:t>367</a:t>
            </a:r>
            <a:r>
              <a:rPr lang="zh-CN" altLang="en-US" sz="2400" dirty="0">
                <a:latin typeface="+mn-ea"/>
                <a:ea typeface="+mn-ea"/>
              </a:rPr>
              <a:t>，该块中的第</a:t>
            </a:r>
            <a:r>
              <a:rPr lang="en-US" altLang="zh-CN" sz="2400" dirty="0">
                <a:latin typeface="+mn-ea"/>
                <a:ea typeface="+mn-ea"/>
              </a:rPr>
              <a:t>808</a:t>
            </a:r>
            <a:r>
              <a:rPr lang="zh-CN" altLang="en-US" sz="2400" dirty="0">
                <a:latin typeface="+mn-ea"/>
                <a:ea typeface="+mn-ea"/>
              </a:rPr>
              <a:t>字节即为文件的第</a:t>
            </a:r>
            <a:r>
              <a:rPr lang="en-US" altLang="zh-CN" sz="2400" dirty="0">
                <a:latin typeface="+mn-ea"/>
                <a:ea typeface="+mn-ea"/>
              </a:rPr>
              <a:t>9000</a:t>
            </a:r>
            <a:r>
              <a:rPr lang="zh-CN" altLang="en-US" sz="2400" dirty="0">
                <a:latin typeface="+mn-ea"/>
                <a:ea typeface="+mn-ea"/>
              </a:rPr>
              <a:t>字节。</a:t>
            </a:r>
            <a:endParaRPr lang="en-US" altLang="zh-CN" sz="2400" dirty="0">
              <a:latin typeface="+mn-ea"/>
              <a:ea typeface="+mn-ea"/>
            </a:endParaRPr>
          </a:p>
        </p:txBody>
      </p:sp>
    </p:spTree>
    <p:extLst>
      <p:ext uri="{BB962C8B-B14F-4D97-AF65-F5344CB8AC3E}">
        <p14:creationId xmlns:p14="http://schemas.microsoft.com/office/powerpoint/2010/main" val="299775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10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6">
                                            <p:txEl>
                                              <p:pRg st="1" end="1"/>
                                            </p:txEl>
                                          </p:spTgt>
                                        </p:tgtEl>
                                        <p:attrNameLst>
                                          <p:attrName>style.visibility</p:attrName>
                                        </p:attrNameLst>
                                      </p:cBhvr>
                                      <p:to>
                                        <p:strVal val="visible"/>
                                      </p:to>
                                    </p:set>
                                    <p:anim calcmode="lin" valueType="num">
                                      <p:cBhvr additive="base">
                                        <p:cTn id="13" dur="1000" fill="hold"/>
                                        <p:tgtEl>
                                          <p:spTgt spid="26">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2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
                                            <p:txEl>
                                              <p:pRg st="2" end="2"/>
                                            </p:txEl>
                                          </p:spTgt>
                                        </p:tgtEl>
                                        <p:attrNameLst>
                                          <p:attrName>style.visibility</p:attrName>
                                        </p:attrNameLst>
                                      </p:cBhvr>
                                      <p:to>
                                        <p:strVal val="visible"/>
                                      </p:to>
                                    </p:set>
                                    <p:anim calcmode="lin" valueType="num">
                                      <p:cBhvr additive="base">
                                        <p:cTn id="19" dur="1000" fill="hold"/>
                                        <p:tgtEl>
                                          <p:spTgt spid="26">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2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6">
                                            <p:txEl>
                                              <p:pRg st="3" end="3"/>
                                            </p:txEl>
                                          </p:spTgt>
                                        </p:tgtEl>
                                        <p:attrNameLst>
                                          <p:attrName>style.visibility</p:attrName>
                                        </p:attrNameLst>
                                      </p:cBhvr>
                                      <p:to>
                                        <p:strVal val="visible"/>
                                      </p:to>
                                    </p:set>
                                    <p:anim calcmode="lin" valueType="num">
                                      <p:cBhvr additive="base">
                                        <p:cTn id="25" dur="1000" fill="hold"/>
                                        <p:tgtEl>
                                          <p:spTgt spid="26">
                                            <p:txEl>
                                              <p:pRg st="3" end="3"/>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6">
                                            <p:txEl>
                                              <p:pRg st="4" end="4"/>
                                            </p:txEl>
                                          </p:spTgt>
                                        </p:tgtEl>
                                        <p:attrNameLst>
                                          <p:attrName>style.visibility</p:attrName>
                                        </p:attrNameLst>
                                      </p:cBhvr>
                                      <p:to>
                                        <p:strVal val="visible"/>
                                      </p:to>
                                    </p:set>
                                    <p:anim calcmode="lin" valueType="num">
                                      <p:cBhvr additive="base">
                                        <p:cTn id="31" dur="1000" fill="hold"/>
                                        <p:tgtEl>
                                          <p:spTgt spid="26">
                                            <p:txEl>
                                              <p:pRg st="4" end="4"/>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2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ctr"/>
            <a:r>
              <a:rPr lang="en-US" altLang="zh-CN" sz="3200" dirty="0"/>
              <a:t>5.7 UNIX</a:t>
            </a:r>
            <a:r>
              <a:rPr lang="zh-CN" altLang="en-US" sz="3200" dirty="0"/>
              <a:t>文件管理</a:t>
            </a:r>
          </a:p>
        </p:txBody>
      </p:sp>
      <p:sp>
        <p:nvSpPr>
          <p:cNvPr id="5" name="Rectangle 3"/>
          <p:cNvSpPr>
            <a:spLocks/>
          </p:cNvSpPr>
          <p:nvPr/>
        </p:nvSpPr>
        <p:spPr bwMode="auto">
          <a:xfrm>
            <a:off x="38262" y="908720"/>
            <a:ext cx="9109075"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25000"/>
              </a:lnSpc>
              <a:spcBef>
                <a:spcPct val="20000"/>
              </a:spcBef>
              <a:buClr>
                <a:schemeClr val="hlink"/>
              </a:buClr>
              <a:buFont typeface="Wingdings" pitchFamily="2" charset="2"/>
              <a:buChar char="v"/>
            </a:pPr>
            <a:r>
              <a:rPr lang="zh-CN" altLang="en-US" sz="2800" b="1" dirty="0">
                <a:solidFill>
                  <a:schemeClr val="tx2"/>
                </a:solidFill>
                <a:latin typeface="+mn-ea"/>
                <a:ea typeface="+mn-ea"/>
              </a:rPr>
              <a:t>索引节点练习题解答（续）</a:t>
            </a:r>
          </a:p>
          <a:p>
            <a:pPr marL="342900" indent="-342900">
              <a:spcBef>
                <a:spcPct val="20000"/>
              </a:spcBef>
              <a:spcAft>
                <a:spcPct val="5000"/>
              </a:spcAft>
              <a:buFont typeface="Wingdings" pitchFamily="2" charset="2"/>
              <a:buNone/>
            </a:pPr>
            <a:r>
              <a:rPr lang="en-US" altLang="zh-CN" sz="2400" dirty="0">
                <a:latin typeface="+mn-ea"/>
                <a:ea typeface="+mn-ea"/>
              </a:rPr>
              <a:t>  2. </a:t>
            </a:r>
            <a:r>
              <a:rPr lang="zh-CN" altLang="en-US" sz="2400" dirty="0">
                <a:latin typeface="+mn-ea"/>
                <a:ea typeface="+mn-ea"/>
              </a:rPr>
              <a:t> 字节偏移量为</a:t>
            </a:r>
            <a:r>
              <a:rPr lang="en-US" altLang="zh-CN" sz="2400" dirty="0">
                <a:latin typeface="+mn-ea"/>
                <a:ea typeface="+mn-ea"/>
              </a:rPr>
              <a:t>14000</a:t>
            </a:r>
            <a:endParaRPr lang="zh-CN" altLang="en-US" sz="2400" dirty="0">
              <a:latin typeface="+mn-ea"/>
              <a:ea typeface="+mn-ea"/>
            </a:endParaRPr>
          </a:p>
          <a:p>
            <a:pPr marL="342900" indent="-342900">
              <a:spcBef>
                <a:spcPct val="20000"/>
              </a:spcBef>
              <a:spcAft>
                <a:spcPct val="5000"/>
              </a:spcAft>
              <a:buFont typeface="Wingdings" pitchFamily="2" charset="2"/>
              <a:buNone/>
            </a:pPr>
            <a:r>
              <a:rPr lang="zh-CN" altLang="en-US" sz="2400" dirty="0">
                <a:latin typeface="+mn-ea"/>
                <a:ea typeface="+mn-ea"/>
              </a:rPr>
              <a:t>      逻辑块号为：</a:t>
            </a:r>
            <a:r>
              <a:rPr lang="en-US" altLang="zh-CN" sz="2400" dirty="0">
                <a:latin typeface="+mn-ea"/>
                <a:ea typeface="+mn-ea"/>
              </a:rPr>
              <a:t>14000/1024</a:t>
            </a:r>
            <a:r>
              <a:rPr lang="zh-CN" altLang="en-US" sz="2400" dirty="0">
                <a:latin typeface="+mn-ea"/>
                <a:ea typeface="+mn-ea"/>
              </a:rPr>
              <a:t>＝</a:t>
            </a:r>
            <a:r>
              <a:rPr lang="en-US" altLang="zh-CN" sz="2400" dirty="0">
                <a:latin typeface="+mn-ea"/>
                <a:ea typeface="+mn-ea"/>
              </a:rPr>
              <a:t>13</a:t>
            </a:r>
          </a:p>
          <a:p>
            <a:pPr marL="342900" indent="-342900">
              <a:spcBef>
                <a:spcPct val="20000"/>
              </a:spcBef>
              <a:spcAft>
                <a:spcPct val="5000"/>
              </a:spcAft>
              <a:buFont typeface="Wingdings" pitchFamily="2" charset="2"/>
              <a:buNone/>
            </a:pPr>
            <a:r>
              <a:rPr lang="zh-CN" altLang="en-US" sz="2400" dirty="0">
                <a:latin typeface="+mn-ea"/>
                <a:ea typeface="+mn-ea"/>
              </a:rPr>
              <a:t>      块内偏移量为：</a:t>
            </a:r>
            <a:r>
              <a:rPr lang="en-US" altLang="zh-CN" sz="2400" dirty="0">
                <a:latin typeface="+mn-ea"/>
                <a:ea typeface="+mn-ea"/>
              </a:rPr>
              <a:t>14000</a:t>
            </a:r>
            <a:r>
              <a:rPr lang="zh-CN" altLang="en-US" sz="2400" dirty="0">
                <a:latin typeface="+mn-ea"/>
                <a:ea typeface="+mn-ea"/>
              </a:rPr>
              <a:t>－</a:t>
            </a:r>
            <a:r>
              <a:rPr lang="en-US" altLang="zh-CN" sz="2400" dirty="0">
                <a:latin typeface="+mn-ea"/>
                <a:ea typeface="+mn-ea"/>
              </a:rPr>
              <a:t>13×1024</a:t>
            </a:r>
            <a:r>
              <a:rPr lang="zh-CN" altLang="en-US" sz="2400" dirty="0">
                <a:latin typeface="+mn-ea"/>
                <a:ea typeface="+mn-ea"/>
              </a:rPr>
              <a:t>＝</a:t>
            </a:r>
            <a:r>
              <a:rPr lang="en-US" altLang="zh-CN" sz="2400" dirty="0">
                <a:latin typeface="+mn-ea"/>
                <a:ea typeface="+mn-ea"/>
              </a:rPr>
              <a:t>688</a:t>
            </a:r>
          </a:p>
          <a:p>
            <a:pPr marL="342900" indent="-342900">
              <a:spcBef>
                <a:spcPct val="20000"/>
              </a:spcBef>
              <a:spcAft>
                <a:spcPct val="5000"/>
              </a:spcAft>
              <a:buFont typeface="Wingdings" pitchFamily="2" charset="2"/>
              <a:buNone/>
            </a:pPr>
            <a:r>
              <a:rPr lang="zh-CN" altLang="en-US" sz="2400" dirty="0">
                <a:latin typeface="+mn-ea"/>
                <a:ea typeface="+mn-ea"/>
              </a:rPr>
              <a:t>      因逻辑块号</a:t>
            </a:r>
            <a:r>
              <a:rPr lang="en-US" altLang="zh-CN" sz="2400" dirty="0">
                <a:latin typeface="+mn-ea"/>
                <a:ea typeface="+mn-ea"/>
              </a:rPr>
              <a:t>10&lt;13&lt;266</a:t>
            </a:r>
            <a:r>
              <a:rPr lang="zh-CN" altLang="en-US" sz="2400" dirty="0">
                <a:latin typeface="+mn-ea"/>
                <a:ea typeface="+mn-ea"/>
              </a:rPr>
              <a:t>，因此该块为一次间接块。</a:t>
            </a:r>
          </a:p>
          <a:p>
            <a:pPr marL="342900" indent="-342900">
              <a:spcBef>
                <a:spcPct val="20000"/>
              </a:spcBef>
              <a:spcAft>
                <a:spcPct val="5000"/>
              </a:spcAft>
              <a:buFont typeface="Wingdings" pitchFamily="2" charset="2"/>
              <a:buNone/>
            </a:pPr>
            <a:r>
              <a:rPr lang="zh-CN" altLang="en-US" sz="2400" dirty="0">
                <a:latin typeface="+mn-ea"/>
                <a:ea typeface="+mn-ea"/>
              </a:rPr>
              <a:t>	    由图可知，一次间接的盘块号为</a:t>
            </a:r>
            <a:r>
              <a:rPr lang="en-US" altLang="zh-CN" sz="2400" dirty="0">
                <a:latin typeface="+mn-ea"/>
                <a:ea typeface="+mn-ea"/>
              </a:rPr>
              <a:t>428</a:t>
            </a:r>
            <a:r>
              <a:rPr lang="zh-CN" altLang="en-US" sz="2400" dirty="0">
                <a:latin typeface="+mn-ea"/>
                <a:ea typeface="+mn-ea"/>
              </a:rPr>
              <a:t>，从一次间接块中读出盘块号表，查得其物理块号为</a:t>
            </a:r>
            <a:r>
              <a:rPr lang="en-US" altLang="zh-CN" sz="2400" dirty="0">
                <a:latin typeface="+mn-ea"/>
                <a:ea typeface="+mn-ea"/>
              </a:rPr>
              <a:t>952</a:t>
            </a:r>
            <a:r>
              <a:rPr lang="zh-CN" altLang="en-US" sz="2400" dirty="0">
                <a:latin typeface="+mn-ea"/>
                <a:ea typeface="+mn-ea"/>
              </a:rPr>
              <a:t>，该块中的第</a:t>
            </a:r>
            <a:r>
              <a:rPr lang="en-US" altLang="zh-CN" sz="2400" dirty="0">
                <a:latin typeface="+mn-ea"/>
                <a:ea typeface="+mn-ea"/>
              </a:rPr>
              <a:t>688</a:t>
            </a:r>
            <a:r>
              <a:rPr lang="zh-CN" altLang="en-US" sz="2400" dirty="0">
                <a:latin typeface="+mn-ea"/>
                <a:ea typeface="+mn-ea"/>
              </a:rPr>
              <a:t>字节即为文件的第</a:t>
            </a:r>
            <a:r>
              <a:rPr lang="en-US" altLang="zh-CN" sz="2400" dirty="0">
                <a:latin typeface="+mn-ea"/>
                <a:ea typeface="+mn-ea"/>
              </a:rPr>
              <a:t>14000</a:t>
            </a:r>
            <a:r>
              <a:rPr lang="zh-CN" altLang="en-US" sz="2400" dirty="0">
                <a:latin typeface="+mn-ea"/>
                <a:ea typeface="+mn-ea"/>
              </a:rPr>
              <a:t>字节。</a:t>
            </a:r>
          </a:p>
        </p:txBody>
      </p:sp>
    </p:spTree>
    <p:extLst>
      <p:ext uri="{BB962C8B-B14F-4D97-AF65-F5344CB8AC3E}">
        <p14:creationId xmlns:p14="http://schemas.microsoft.com/office/powerpoint/2010/main" val="256251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10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10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10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10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10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10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10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ctr"/>
            <a:r>
              <a:rPr lang="en-US" altLang="zh-CN" sz="3200" dirty="0"/>
              <a:t>5.7 UNIX</a:t>
            </a:r>
            <a:r>
              <a:rPr lang="zh-CN" altLang="en-US" sz="3200" dirty="0"/>
              <a:t>文件管理</a:t>
            </a:r>
          </a:p>
        </p:txBody>
      </p:sp>
      <p:sp>
        <p:nvSpPr>
          <p:cNvPr id="4" name="Rectangle 3"/>
          <p:cNvSpPr>
            <a:spLocks/>
          </p:cNvSpPr>
          <p:nvPr/>
        </p:nvSpPr>
        <p:spPr bwMode="auto">
          <a:xfrm>
            <a:off x="34925" y="836181"/>
            <a:ext cx="9109075"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25000"/>
              </a:lnSpc>
              <a:spcBef>
                <a:spcPct val="20000"/>
              </a:spcBef>
              <a:buClr>
                <a:schemeClr val="hlink"/>
              </a:buClr>
              <a:buFont typeface="Wingdings" pitchFamily="2" charset="2"/>
              <a:buChar char="v"/>
            </a:pPr>
            <a:r>
              <a:rPr lang="zh-CN" altLang="en-US" sz="2800" b="1" dirty="0">
                <a:solidFill>
                  <a:schemeClr val="tx2"/>
                </a:solidFill>
                <a:latin typeface="+mn-ea"/>
                <a:ea typeface="+mn-ea"/>
              </a:rPr>
              <a:t>索引节点练习题解答（续）</a:t>
            </a:r>
          </a:p>
          <a:p>
            <a:pPr marL="342900" indent="-342900">
              <a:spcBef>
                <a:spcPct val="20000"/>
              </a:spcBef>
              <a:spcAft>
                <a:spcPct val="5000"/>
              </a:spcAft>
              <a:buFont typeface="Wingdings" pitchFamily="2" charset="2"/>
              <a:buNone/>
            </a:pPr>
            <a:r>
              <a:rPr lang="en-US" altLang="zh-CN" sz="2400" dirty="0">
                <a:latin typeface="+mn-ea"/>
                <a:ea typeface="+mn-ea"/>
              </a:rPr>
              <a:t>  3. </a:t>
            </a:r>
            <a:r>
              <a:rPr lang="zh-CN" altLang="en-US" sz="2400" dirty="0">
                <a:latin typeface="+mn-ea"/>
                <a:ea typeface="+mn-ea"/>
              </a:rPr>
              <a:t>字节偏移量为</a:t>
            </a:r>
            <a:r>
              <a:rPr lang="en-US" altLang="zh-CN" sz="2400" dirty="0">
                <a:latin typeface="+mn-ea"/>
                <a:ea typeface="+mn-ea"/>
              </a:rPr>
              <a:t>350000</a:t>
            </a:r>
            <a:endParaRPr lang="zh-CN" altLang="en-US" sz="2400" dirty="0">
              <a:latin typeface="+mn-ea"/>
              <a:ea typeface="+mn-ea"/>
            </a:endParaRPr>
          </a:p>
          <a:p>
            <a:pPr marL="342900" indent="-342900">
              <a:spcBef>
                <a:spcPct val="20000"/>
              </a:spcBef>
              <a:spcAft>
                <a:spcPct val="5000"/>
              </a:spcAft>
              <a:buFont typeface="Wingdings" pitchFamily="2" charset="2"/>
              <a:buNone/>
            </a:pPr>
            <a:r>
              <a:rPr lang="zh-CN" altLang="en-US" sz="2400" dirty="0">
                <a:latin typeface="+mn-ea"/>
                <a:ea typeface="+mn-ea"/>
              </a:rPr>
              <a:t>      </a:t>
            </a:r>
            <a:r>
              <a:rPr lang="zh-CN" altLang="zh-CN" sz="2400" dirty="0">
                <a:latin typeface="+mn-ea"/>
                <a:ea typeface="+mn-ea"/>
              </a:rPr>
              <a:t>逻辑块号为：350000/1024＝341</a:t>
            </a:r>
          </a:p>
          <a:p>
            <a:pPr marL="342900" indent="-342900">
              <a:spcBef>
                <a:spcPct val="20000"/>
              </a:spcBef>
              <a:spcAft>
                <a:spcPct val="5000"/>
              </a:spcAft>
              <a:buFont typeface="Wingdings" pitchFamily="2" charset="2"/>
              <a:buNone/>
            </a:pPr>
            <a:r>
              <a:rPr lang="zh-CN" altLang="zh-CN" sz="2400" dirty="0">
                <a:latin typeface="+mn-ea"/>
                <a:ea typeface="+mn-ea"/>
              </a:rPr>
              <a:t>      块内偏移量为：350000－341×1024＝816</a:t>
            </a:r>
          </a:p>
          <a:p>
            <a:pPr marL="342900" indent="-342900">
              <a:spcBef>
                <a:spcPct val="20000"/>
              </a:spcBef>
              <a:spcAft>
                <a:spcPct val="5000"/>
              </a:spcAft>
              <a:buFont typeface="Wingdings" pitchFamily="2" charset="2"/>
              <a:buNone/>
            </a:pPr>
            <a:r>
              <a:rPr lang="zh-CN" altLang="zh-CN" sz="2400" dirty="0">
                <a:latin typeface="+mn-ea"/>
                <a:ea typeface="+mn-ea"/>
              </a:rPr>
              <a:t>      因逻辑块号266&lt;341&lt;65802，因此该块为二次间接块。</a:t>
            </a:r>
          </a:p>
          <a:p>
            <a:pPr marL="342900" indent="-342900">
              <a:spcBef>
                <a:spcPct val="20000"/>
              </a:spcBef>
              <a:spcAft>
                <a:spcPct val="5000"/>
              </a:spcAft>
              <a:buFont typeface="Wingdings" pitchFamily="2" charset="2"/>
              <a:buNone/>
            </a:pPr>
            <a:r>
              <a:rPr lang="zh-CN" altLang="zh-CN" sz="2400" dirty="0">
                <a:latin typeface="+mn-ea"/>
                <a:ea typeface="+mn-ea"/>
              </a:rPr>
              <a:t>      由图可知，二次间接块的盘块号为9156。由于一个一次间接块中可容纳256个块号，341-10-256＝</a:t>
            </a:r>
            <a:r>
              <a:rPr lang="zh-CN" altLang="en-US" sz="2400" dirty="0">
                <a:latin typeface="+mn-ea"/>
                <a:ea typeface="+mn-ea"/>
              </a:rPr>
              <a:t>7</a:t>
            </a:r>
            <a:r>
              <a:rPr lang="en-US" altLang="zh-CN" sz="2400" dirty="0">
                <a:latin typeface="+mn-ea"/>
                <a:ea typeface="+mn-ea"/>
              </a:rPr>
              <a:t>5</a:t>
            </a:r>
            <a:endParaRPr lang="zh-CN" altLang="zh-CN" sz="2400" dirty="0">
              <a:latin typeface="+mn-ea"/>
              <a:ea typeface="+mn-ea"/>
            </a:endParaRPr>
          </a:p>
          <a:p>
            <a:pPr marL="342900" indent="-342900">
              <a:spcBef>
                <a:spcPct val="20000"/>
              </a:spcBef>
              <a:spcAft>
                <a:spcPct val="5000"/>
              </a:spcAft>
              <a:buFont typeface="Wingdings" pitchFamily="2" charset="2"/>
              <a:buNone/>
            </a:pPr>
            <a:r>
              <a:rPr lang="zh-CN" altLang="zh-CN" sz="2400" dirty="0">
                <a:latin typeface="+mn-ea"/>
                <a:ea typeface="+mn-ea"/>
              </a:rPr>
              <a:t>      因此，字节偏移量350000在二次间接块的第0个一次间接块的第75个表项中，其盘块号为333，该块中的第816字节即为文件的第350000字节。</a:t>
            </a:r>
            <a:endParaRPr lang="zh-CN" altLang="en-US" sz="2400" dirty="0">
              <a:latin typeface="+mn-ea"/>
              <a:ea typeface="+mn-ea"/>
            </a:endParaRPr>
          </a:p>
        </p:txBody>
      </p:sp>
    </p:spTree>
    <p:extLst>
      <p:ext uri="{BB962C8B-B14F-4D97-AF65-F5344CB8AC3E}">
        <p14:creationId xmlns:p14="http://schemas.microsoft.com/office/powerpoint/2010/main" val="182416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10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10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10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10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10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8" dur="10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10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44" dur="10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ctr"/>
            <a:r>
              <a:rPr lang="en-US" altLang="zh-CN" sz="3200" dirty="0"/>
              <a:t>5.7 UNIX</a:t>
            </a:r>
            <a:r>
              <a:rPr lang="zh-CN" altLang="en-US" sz="3200" dirty="0"/>
              <a:t>文件管理</a:t>
            </a:r>
          </a:p>
        </p:txBody>
      </p:sp>
      <p:sp>
        <p:nvSpPr>
          <p:cNvPr id="5" name="Content Placeholder 2"/>
          <p:cNvSpPr>
            <a:spLocks noGrp="1"/>
          </p:cNvSpPr>
          <p:nvPr>
            <p:ph idx="4294967295"/>
          </p:nvPr>
        </p:nvSpPr>
        <p:spPr>
          <a:xfrm>
            <a:off x="3828" y="823265"/>
            <a:ext cx="9032667" cy="796425"/>
          </a:xfrm>
        </p:spPr>
        <p:txBody>
          <a:bodyPr>
            <a:normAutofit/>
          </a:bodyPr>
          <a:lstStyle/>
          <a:p>
            <a:pPr>
              <a:lnSpc>
                <a:spcPct val="125000"/>
              </a:lnSpc>
            </a:pPr>
            <a:r>
              <a:rPr lang="en-US" sz="2400" dirty="0"/>
              <a:t>UNIX</a:t>
            </a:r>
            <a:r>
              <a:rPr lang="zh-CN" altLang="en-US" sz="2400" dirty="0"/>
              <a:t>目录和索引节点</a:t>
            </a:r>
            <a:endParaRPr lang="en-US" sz="2400" dirty="0"/>
          </a:p>
        </p:txBody>
      </p:sp>
      <p:pic>
        <p:nvPicPr>
          <p:cNvPr id="6" name="Picture 9" descr="f16.pdf">
            <a:extLst>
              <a:ext uri="{FF2B5EF4-FFF2-40B4-BE49-F238E27FC236}">
                <a16:creationId xmlns:a16="http://schemas.microsoft.com/office/drawing/2014/main" id="{7437ECD9-2EE4-B544-B601-717DB24C5742}"/>
              </a:ext>
            </a:extLst>
          </p:cNvPr>
          <p:cNvPicPr>
            <a:picLocks noChangeAspect="1"/>
          </p:cNvPicPr>
          <p:nvPr/>
        </p:nvPicPr>
        <p:blipFill rotWithShape="1">
          <a:blip r:embed="rId3"/>
          <a:srcRect t="12727" b="28430"/>
          <a:stretch/>
        </p:blipFill>
        <p:spPr>
          <a:xfrm>
            <a:off x="838200" y="1236523"/>
            <a:ext cx="7106699" cy="5411688"/>
          </a:xfrm>
          <a:prstGeom prst="rect">
            <a:avLst/>
          </a:prstGeom>
        </p:spPr>
      </p:pic>
      <p:sp>
        <p:nvSpPr>
          <p:cNvPr id="2" name="文本框 1">
            <a:extLst>
              <a:ext uri="{FF2B5EF4-FFF2-40B4-BE49-F238E27FC236}">
                <a16:creationId xmlns:a16="http://schemas.microsoft.com/office/drawing/2014/main" id="{3925D06B-5DEE-B544-ACEC-B3B4FC05ABF4}"/>
              </a:ext>
            </a:extLst>
          </p:cNvPr>
          <p:cNvSpPr txBox="1"/>
          <p:nvPr/>
        </p:nvSpPr>
        <p:spPr>
          <a:xfrm>
            <a:off x="1979712" y="1312238"/>
            <a:ext cx="1440160" cy="338554"/>
          </a:xfrm>
          <a:prstGeom prst="rect">
            <a:avLst/>
          </a:prstGeom>
          <a:solidFill>
            <a:schemeClr val="bg1"/>
          </a:solidFill>
        </p:spPr>
        <p:txBody>
          <a:bodyPr wrap="square" rtlCol="0">
            <a:spAutoFit/>
          </a:bodyPr>
          <a:lstStyle/>
          <a:p>
            <a:r>
              <a:rPr kumimoji="1" lang="zh-CN" altLang="en-US" sz="1600" b="1" dirty="0">
                <a:latin typeface="+mn-ea"/>
                <a:ea typeface="+mn-ea"/>
              </a:rPr>
              <a:t>索引节点表</a:t>
            </a:r>
          </a:p>
        </p:txBody>
      </p:sp>
      <p:sp>
        <p:nvSpPr>
          <p:cNvPr id="7" name="文本框 6">
            <a:extLst>
              <a:ext uri="{FF2B5EF4-FFF2-40B4-BE49-F238E27FC236}">
                <a16:creationId xmlns:a16="http://schemas.microsoft.com/office/drawing/2014/main" id="{5E6F877D-795A-774B-A5F6-83CD4FCDCFB5}"/>
              </a:ext>
            </a:extLst>
          </p:cNvPr>
          <p:cNvSpPr txBox="1"/>
          <p:nvPr/>
        </p:nvSpPr>
        <p:spPr>
          <a:xfrm>
            <a:off x="6012160" y="1330066"/>
            <a:ext cx="936104" cy="338554"/>
          </a:xfrm>
          <a:prstGeom prst="rect">
            <a:avLst/>
          </a:prstGeom>
          <a:solidFill>
            <a:schemeClr val="bg1"/>
          </a:solidFill>
        </p:spPr>
        <p:txBody>
          <a:bodyPr wrap="square" rtlCol="0">
            <a:spAutoFit/>
          </a:bodyPr>
          <a:lstStyle/>
          <a:p>
            <a:r>
              <a:rPr kumimoji="1" lang="zh-CN" altLang="en-US" sz="1600" b="1" dirty="0">
                <a:latin typeface="+mn-ea"/>
                <a:ea typeface="+mn-ea"/>
              </a:rPr>
              <a:t>目录</a:t>
            </a:r>
          </a:p>
        </p:txBody>
      </p:sp>
    </p:spTree>
    <p:extLst>
      <p:ext uri="{BB962C8B-B14F-4D97-AF65-F5344CB8AC3E}">
        <p14:creationId xmlns:p14="http://schemas.microsoft.com/office/powerpoint/2010/main" val="308761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5.7 UNIX</a:t>
            </a:r>
            <a:r>
              <a:rPr lang="zh-CN" altLang="en-US" dirty="0"/>
              <a:t>文件管理</a:t>
            </a:r>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601843017"/>
              </p:ext>
            </p:extLst>
          </p:nvPr>
        </p:nvGraphicFramePr>
        <p:xfrm>
          <a:off x="899592" y="1754088"/>
          <a:ext cx="7416824" cy="4051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2"/>
          <p:cNvSpPr txBox="1">
            <a:spLocks/>
          </p:cNvSpPr>
          <p:nvPr/>
        </p:nvSpPr>
        <p:spPr bwMode="auto">
          <a:xfrm>
            <a:off x="3828" y="823265"/>
            <a:ext cx="9032667" cy="796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5000"/>
              </a:lnSpc>
            </a:pPr>
            <a:r>
              <a:rPr lang="en-US" altLang="zh-CN" sz="2400" kern="0" dirty="0"/>
              <a:t>UNIX</a:t>
            </a:r>
            <a:r>
              <a:rPr lang="zh-CN" altLang="en-US" sz="2400" kern="0" dirty="0"/>
              <a:t>文件系统驻留在单个逻辑磁盘或磁盘分区</a:t>
            </a:r>
            <a:endParaRPr lang="en-US" sz="2400" kern="0" dirty="0"/>
          </a:p>
        </p:txBody>
      </p:sp>
    </p:spTree>
    <p:extLst>
      <p:ext uri="{BB962C8B-B14F-4D97-AF65-F5344CB8AC3E}">
        <p14:creationId xmlns:p14="http://schemas.microsoft.com/office/powerpoint/2010/main" val="21478619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5.7 UNIX</a:t>
            </a:r>
            <a:r>
              <a:rPr lang="zh-CN" altLang="en-US" dirty="0"/>
              <a:t>文件管理</a:t>
            </a:r>
            <a:endParaRPr lang="en-US" dirty="0"/>
          </a:p>
        </p:txBody>
      </p:sp>
      <p:sp>
        <p:nvSpPr>
          <p:cNvPr id="6" name="Content Placeholder 2"/>
          <p:cNvSpPr txBox="1">
            <a:spLocks/>
          </p:cNvSpPr>
          <p:nvPr/>
        </p:nvSpPr>
        <p:spPr bwMode="auto">
          <a:xfrm>
            <a:off x="3828" y="823265"/>
            <a:ext cx="9032667" cy="796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5000"/>
              </a:lnSpc>
            </a:pPr>
            <a:r>
              <a:rPr lang="zh-CN" altLang="en-US" sz="2400" kern="0" dirty="0"/>
              <a:t>文件系统布局</a:t>
            </a:r>
            <a:endParaRPr lang="en-US" sz="2400" kern="0" dirty="0"/>
          </a:p>
        </p:txBody>
      </p:sp>
      <p:grpSp>
        <p:nvGrpSpPr>
          <p:cNvPr id="8" name="组合 27"/>
          <p:cNvGrpSpPr>
            <a:grpSpLocks/>
          </p:cNvGrpSpPr>
          <p:nvPr/>
        </p:nvGrpSpPr>
        <p:grpSpPr bwMode="auto">
          <a:xfrm>
            <a:off x="752008" y="1556792"/>
            <a:ext cx="7708424" cy="4160486"/>
            <a:chOff x="971550" y="2349500"/>
            <a:chExt cx="6480770" cy="2735684"/>
          </a:xfrm>
        </p:grpSpPr>
        <p:sp>
          <p:nvSpPr>
            <p:cNvPr id="9" name="矩形 8"/>
            <p:cNvSpPr/>
            <p:nvPr/>
          </p:nvSpPr>
          <p:spPr>
            <a:xfrm>
              <a:off x="1043608" y="3356992"/>
              <a:ext cx="864096" cy="360040"/>
            </a:xfrm>
            <a:prstGeom prst="rect">
              <a:avLst/>
            </a:prstGeom>
            <a:solidFill>
              <a:srgbClr val="FF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chemeClr val="tx1"/>
                  </a:solidFill>
                  <a:latin typeface="Arial" pitchFamily="34" charset="0"/>
                  <a:ea typeface="黑体" pitchFamily="49" charset="-122"/>
                </a:rPr>
                <a:t>MBR</a:t>
              </a:r>
              <a:endParaRPr lang="zh-CN" altLang="en-US" sz="2400" dirty="0">
                <a:solidFill>
                  <a:schemeClr val="tx1"/>
                </a:solidFill>
                <a:latin typeface="Arial" pitchFamily="34" charset="0"/>
                <a:ea typeface="黑体" pitchFamily="49" charset="-122"/>
              </a:endParaRPr>
            </a:p>
          </p:txBody>
        </p:sp>
        <p:sp>
          <p:nvSpPr>
            <p:cNvPr id="10" name="矩形 9"/>
            <p:cNvSpPr/>
            <p:nvPr/>
          </p:nvSpPr>
          <p:spPr>
            <a:xfrm>
              <a:off x="1907704" y="3356992"/>
              <a:ext cx="288032" cy="360040"/>
            </a:xfrm>
            <a:prstGeom prst="rect">
              <a:avLst/>
            </a:prstGeom>
            <a:solidFill>
              <a:srgbClr val="FFFF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latin typeface="Arial" pitchFamily="34" charset="0"/>
                <a:ea typeface="黑体" pitchFamily="49" charset="-122"/>
              </a:endParaRPr>
            </a:p>
          </p:txBody>
        </p:sp>
        <p:sp>
          <p:nvSpPr>
            <p:cNvPr id="11" name="矩形 10"/>
            <p:cNvSpPr/>
            <p:nvPr/>
          </p:nvSpPr>
          <p:spPr>
            <a:xfrm>
              <a:off x="2195736" y="3356992"/>
              <a:ext cx="1728192" cy="360040"/>
            </a:xfrm>
            <a:prstGeom prst="rect">
              <a:avLst/>
            </a:prstGeom>
            <a:solidFill>
              <a:srgbClr val="00B05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latin typeface="Arial" pitchFamily="34" charset="0"/>
                <a:ea typeface="黑体" pitchFamily="49" charset="-122"/>
              </a:endParaRPr>
            </a:p>
          </p:txBody>
        </p:sp>
        <p:sp>
          <p:nvSpPr>
            <p:cNvPr id="12" name="矩形 11"/>
            <p:cNvSpPr/>
            <p:nvPr/>
          </p:nvSpPr>
          <p:spPr>
            <a:xfrm>
              <a:off x="3923928" y="3356992"/>
              <a:ext cx="1728192" cy="360040"/>
            </a:xfrm>
            <a:prstGeom prst="rect">
              <a:avLst/>
            </a:prstGeom>
            <a:solidFill>
              <a:srgbClr val="00B0F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latin typeface="Arial" pitchFamily="34" charset="0"/>
                <a:ea typeface="黑体" pitchFamily="49" charset="-122"/>
              </a:endParaRPr>
            </a:p>
          </p:txBody>
        </p:sp>
        <p:sp>
          <p:nvSpPr>
            <p:cNvPr id="13" name="矩形 12"/>
            <p:cNvSpPr/>
            <p:nvPr/>
          </p:nvSpPr>
          <p:spPr>
            <a:xfrm>
              <a:off x="5652120" y="3356992"/>
              <a:ext cx="1728192" cy="360040"/>
            </a:xfrm>
            <a:prstGeom prst="rect">
              <a:avLst/>
            </a:prstGeom>
            <a:solidFill>
              <a:srgbClr val="7030A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latin typeface="Arial" pitchFamily="34" charset="0"/>
                <a:ea typeface="黑体" pitchFamily="49" charset="-122"/>
              </a:endParaRPr>
            </a:p>
          </p:txBody>
        </p:sp>
        <p:sp>
          <p:nvSpPr>
            <p:cNvPr id="14" name="矩形 13"/>
            <p:cNvSpPr/>
            <p:nvPr/>
          </p:nvSpPr>
          <p:spPr>
            <a:xfrm>
              <a:off x="971600" y="4725144"/>
              <a:ext cx="792088" cy="360040"/>
            </a:xfrm>
            <a:prstGeom prst="rect">
              <a:avLst/>
            </a:prstGeom>
            <a:solidFill>
              <a:srgbClr val="FFFF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latin typeface="Arial" pitchFamily="34" charset="0"/>
                  <a:ea typeface="黑体" pitchFamily="49" charset="-122"/>
                </a:rPr>
                <a:t>引导块</a:t>
              </a:r>
            </a:p>
          </p:txBody>
        </p:sp>
        <p:sp>
          <p:nvSpPr>
            <p:cNvPr id="15" name="矩形 14"/>
            <p:cNvSpPr/>
            <p:nvPr/>
          </p:nvSpPr>
          <p:spPr>
            <a:xfrm>
              <a:off x="1763688" y="4725144"/>
              <a:ext cx="792088" cy="360040"/>
            </a:xfrm>
            <a:prstGeom prst="rect">
              <a:avLst/>
            </a:prstGeom>
            <a:solidFill>
              <a:srgbClr val="FE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latin typeface="Arial" pitchFamily="34" charset="0"/>
                  <a:ea typeface="黑体" pitchFamily="49" charset="-122"/>
                </a:rPr>
                <a:t>超级块</a:t>
              </a:r>
            </a:p>
          </p:txBody>
        </p:sp>
        <p:sp>
          <p:nvSpPr>
            <p:cNvPr id="16" name="矩形 15"/>
            <p:cNvSpPr/>
            <p:nvPr/>
          </p:nvSpPr>
          <p:spPr>
            <a:xfrm>
              <a:off x="2548741" y="4725144"/>
              <a:ext cx="864096" cy="360040"/>
            </a:xfrm>
            <a:prstGeom prst="rect">
              <a:avLst/>
            </a:prstGeom>
            <a:solidFill>
              <a:srgbClr val="92D05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err="1">
                  <a:solidFill>
                    <a:schemeClr val="tx1"/>
                  </a:solidFill>
                  <a:latin typeface="Arial" pitchFamily="34" charset="0"/>
                  <a:ea typeface="黑体" pitchFamily="49" charset="-122"/>
                </a:rPr>
                <a:t>i</a:t>
              </a:r>
              <a:r>
                <a:rPr lang="zh-CN" altLang="en-US" dirty="0">
                  <a:solidFill>
                    <a:schemeClr val="tx1"/>
                  </a:solidFill>
                  <a:latin typeface="Arial" pitchFamily="34" charset="0"/>
                  <a:ea typeface="黑体" pitchFamily="49" charset="-122"/>
                </a:rPr>
                <a:t>节点表</a:t>
              </a:r>
            </a:p>
          </p:txBody>
        </p:sp>
        <p:sp>
          <p:nvSpPr>
            <p:cNvPr id="17" name="矩形 16"/>
            <p:cNvSpPr/>
            <p:nvPr/>
          </p:nvSpPr>
          <p:spPr>
            <a:xfrm>
              <a:off x="3412837" y="4725144"/>
              <a:ext cx="4039483" cy="360040"/>
            </a:xfrm>
            <a:prstGeom prst="rect">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latin typeface="Arial" pitchFamily="34" charset="0"/>
                  <a:ea typeface="黑体" pitchFamily="49" charset="-122"/>
                </a:rPr>
                <a:t>数据块</a:t>
              </a:r>
            </a:p>
          </p:txBody>
        </p:sp>
        <p:cxnSp>
          <p:nvCxnSpPr>
            <p:cNvPr id="18" name="直接连接符 17"/>
            <p:cNvCxnSpPr/>
            <p:nvPr/>
          </p:nvCxnSpPr>
          <p:spPr>
            <a:xfrm rot="10800000" flipV="1">
              <a:off x="971550" y="3716548"/>
              <a:ext cx="2953021" cy="936769"/>
            </a:xfrm>
            <a:prstGeom prst="line">
              <a:avLst/>
            </a:prstGeom>
          </p:spPr>
          <p:style>
            <a:lnRef idx="2">
              <a:schemeClr val="dk1"/>
            </a:lnRef>
            <a:fillRef idx="0">
              <a:schemeClr val="dk1"/>
            </a:fillRef>
            <a:effectRef idx="1">
              <a:schemeClr val="dk1"/>
            </a:effectRef>
            <a:fontRef idx="minor">
              <a:schemeClr val="tx1"/>
            </a:fontRef>
          </p:style>
        </p:cxnSp>
        <p:cxnSp>
          <p:nvCxnSpPr>
            <p:cNvPr id="19" name="直接连接符 18"/>
            <p:cNvCxnSpPr/>
            <p:nvPr/>
          </p:nvCxnSpPr>
          <p:spPr>
            <a:xfrm>
              <a:off x="5651930" y="3716548"/>
              <a:ext cx="1800390" cy="936769"/>
            </a:xfrm>
            <a:prstGeom prst="line">
              <a:avLst/>
            </a:prstGeom>
          </p:spPr>
          <p:style>
            <a:lnRef idx="2">
              <a:schemeClr val="dk1"/>
            </a:lnRef>
            <a:fillRef idx="0">
              <a:schemeClr val="dk1"/>
            </a:fillRef>
            <a:effectRef idx="1">
              <a:schemeClr val="dk1"/>
            </a:effectRef>
            <a:fontRef idx="minor">
              <a:schemeClr val="tx1"/>
            </a:fontRef>
          </p:style>
        </p:cxnSp>
        <p:cxnSp>
          <p:nvCxnSpPr>
            <p:cNvPr id="20" name="直接箭头连接符 19"/>
            <p:cNvCxnSpPr/>
            <p:nvPr/>
          </p:nvCxnSpPr>
          <p:spPr>
            <a:xfrm rot="10800000">
              <a:off x="1042995" y="2636882"/>
              <a:ext cx="2305262" cy="1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直接箭头连接符 20"/>
            <p:cNvCxnSpPr/>
            <p:nvPr/>
          </p:nvCxnSpPr>
          <p:spPr>
            <a:xfrm>
              <a:off x="4859695" y="2636882"/>
              <a:ext cx="2449737" cy="1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直接箭头连接符 21"/>
            <p:cNvCxnSpPr/>
            <p:nvPr/>
          </p:nvCxnSpPr>
          <p:spPr>
            <a:xfrm rot="16200000" flipH="1">
              <a:off x="1871739" y="3178307"/>
              <a:ext cx="215933" cy="1428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3" name="直接箭头连接符 22"/>
            <p:cNvCxnSpPr/>
            <p:nvPr/>
          </p:nvCxnSpPr>
          <p:spPr>
            <a:xfrm rot="10800000" flipV="1">
              <a:off x="3059305" y="2997300"/>
              <a:ext cx="1008155" cy="360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直接箭头连接符 23"/>
            <p:cNvCxnSpPr/>
            <p:nvPr/>
          </p:nvCxnSpPr>
          <p:spPr>
            <a:xfrm rot="5400000">
              <a:off x="4428640" y="3212439"/>
              <a:ext cx="287382" cy="31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直接箭头连接符 24"/>
            <p:cNvCxnSpPr/>
            <p:nvPr/>
          </p:nvCxnSpPr>
          <p:spPr>
            <a:xfrm>
              <a:off x="5004170" y="2997300"/>
              <a:ext cx="1513027" cy="360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6" name="TextBox 33"/>
            <p:cNvSpPr txBox="1">
              <a:spLocks noChangeArrowheads="1"/>
            </p:cNvSpPr>
            <p:nvPr/>
          </p:nvSpPr>
          <p:spPr bwMode="auto">
            <a:xfrm>
              <a:off x="3563938" y="2349500"/>
              <a:ext cx="1190294" cy="3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dirty="0">
                  <a:ea typeface="黑体" pitchFamily="49" charset="-122"/>
                </a:rPr>
                <a:t>整个磁盘</a:t>
              </a:r>
            </a:p>
          </p:txBody>
        </p:sp>
        <p:sp>
          <p:nvSpPr>
            <p:cNvPr id="27" name="TextBox 34"/>
            <p:cNvSpPr txBox="1">
              <a:spLocks noChangeArrowheads="1"/>
            </p:cNvSpPr>
            <p:nvPr/>
          </p:nvSpPr>
          <p:spPr bwMode="auto">
            <a:xfrm>
              <a:off x="3995738" y="2708275"/>
              <a:ext cx="1190294" cy="3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a:ea typeface="黑体" pitchFamily="49" charset="-122"/>
                </a:rPr>
                <a:t>磁盘分区</a:t>
              </a:r>
            </a:p>
          </p:txBody>
        </p:sp>
        <p:sp>
          <p:nvSpPr>
            <p:cNvPr id="28" name="TextBox 35"/>
            <p:cNvSpPr txBox="1">
              <a:spLocks noChangeArrowheads="1"/>
            </p:cNvSpPr>
            <p:nvPr/>
          </p:nvSpPr>
          <p:spPr bwMode="auto">
            <a:xfrm>
              <a:off x="1462088" y="2781300"/>
              <a:ext cx="931535" cy="3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a:ea typeface="黑体" pitchFamily="49" charset="-122"/>
                </a:rPr>
                <a:t>分区表</a:t>
              </a:r>
            </a:p>
          </p:txBody>
        </p:sp>
      </p:grpSp>
    </p:spTree>
    <p:extLst>
      <p:ext uri="{BB962C8B-B14F-4D97-AF65-F5344CB8AC3E}">
        <p14:creationId xmlns:p14="http://schemas.microsoft.com/office/powerpoint/2010/main" val="411110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124" y="836712"/>
            <a:ext cx="8077200" cy="609600"/>
          </a:xfrm>
        </p:spPr>
        <p:txBody>
          <a:bodyPr>
            <a:noAutofit/>
          </a:bodyPr>
          <a:lstStyle/>
          <a:p>
            <a:pPr>
              <a:lnSpc>
                <a:spcPct val="125000"/>
              </a:lnSpc>
              <a:buSzPct val="155000"/>
            </a:pPr>
            <a:r>
              <a:rPr lang="zh-CN" altLang="en-US" dirty="0"/>
              <a:t>用户的最小需求范围</a:t>
            </a:r>
            <a:endParaRPr lang="en-US" altLang="zh-CN" dirty="0"/>
          </a:p>
          <a:p>
            <a:pPr lvl="1">
              <a:lnSpc>
                <a:spcPct val="125000"/>
              </a:lnSpc>
              <a:buSzPct val="155000"/>
            </a:pPr>
            <a:r>
              <a:rPr lang="zh-CN" altLang="en-US" sz="2000" dirty="0"/>
              <a:t>用户能够</a:t>
            </a:r>
            <a:endParaRPr lang="en-US" sz="2000" dirty="0"/>
          </a:p>
        </p:txBody>
      </p:sp>
      <p:sp>
        <p:nvSpPr>
          <p:cNvPr id="4" name="TextBox 3"/>
          <p:cNvSpPr txBox="1"/>
          <p:nvPr/>
        </p:nvSpPr>
        <p:spPr>
          <a:xfrm>
            <a:off x="609600" y="2743200"/>
            <a:ext cx="8077200" cy="784830"/>
          </a:xfrm>
          <a:prstGeom prst="rect">
            <a:avLst/>
          </a:prstGeom>
          <a:noFill/>
        </p:spPr>
        <p:txBody>
          <a:bodyPr wrap="square" rtlCol="0">
            <a:spAutoFit/>
          </a:bodyPr>
          <a:lstStyle/>
          <a:p>
            <a:pPr marL="1079500" indent="-444500">
              <a:spcBef>
                <a:spcPts val="600"/>
              </a:spcBef>
              <a:buClr>
                <a:schemeClr val="accent1"/>
              </a:buClr>
              <a:buSzPct val="100000"/>
              <a:buFont typeface="+mj-lt"/>
              <a:buAutoNum type="arabicPeriod"/>
            </a:pPr>
            <a:endParaRPr lang="en-US" sz="2000" dirty="0">
              <a:solidFill>
                <a:schemeClr val="tx1">
                  <a:lumMod val="85000"/>
                  <a:lumOff val="15000"/>
                </a:schemeClr>
              </a:solidFill>
              <a:latin typeface="+mn-lt"/>
            </a:endParaRPr>
          </a:p>
          <a:p>
            <a:pPr marL="1079500" indent="-444500">
              <a:spcBef>
                <a:spcPts val="600"/>
              </a:spcBef>
              <a:buClr>
                <a:schemeClr val="accent1"/>
              </a:buClr>
              <a:buSzPct val="100000"/>
              <a:buFont typeface="+mj-lt"/>
              <a:buAutoNum type="arabicPeriod"/>
            </a:pPr>
            <a:endParaRPr lang="en-US" sz="2000" dirty="0">
              <a:solidFill>
                <a:schemeClr val="tx1">
                  <a:lumMod val="85000"/>
                  <a:lumOff val="15000"/>
                </a:schemeClr>
              </a:solidFill>
              <a:latin typeface="+mn-lt"/>
            </a:endParaRPr>
          </a:p>
        </p:txBody>
      </p:sp>
      <p:graphicFrame>
        <p:nvGraphicFramePr>
          <p:cNvPr id="5" name="Diagram 4"/>
          <p:cNvGraphicFramePr/>
          <p:nvPr>
            <p:extLst>
              <p:ext uri="{D42A27DB-BD31-4B8C-83A1-F6EECF244321}">
                <p14:modId xmlns:p14="http://schemas.microsoft.com/office/powerpoint/2010/main" val="3778613516"/>
              </p:ext>
            </p:extLst>
          </p:nvPr>
        </p:nvGraphicFramePr>
        <p:xfrm>
          <a:off x="595991" y="1844824"/>
          <a:ext cx="8208912" cy="4436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a:t>5.1 </a:t>
            </a:r>
            <a:r>
              <a:rPr lang="zh-CN" altLang="en-US" kern="0"/>
              <a:t>概述</a:t>
            </a:r>
            <a:endParaRPr lang="en-US" kern="0" dirty="0"/>
          </a:p>
        </p:txBody>
      </p:sp>
    </p:spTree>
    <p:extLst>
      <p:ext uri="{BB962C8B-B14F-4D97-AF65-F5344CB8AC3E}">
        <p14:creationId xmlns:p14="http://schemas.microsoft.com/office/powerpoint/2010/main" val="15975922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5.7 UNIX</a:t>
            </a:r>
            <a:r>
              <a:rPr lang="zh-CN" altLang="en-US" dirty="0"/>
              <a:t>文件管理</a:t>
            </a:r>
            <a:endParaRPr lang="en-US" dirty="0"/>
          </a:p>
        </p:txBody>
      </p:sp>
      <p:sp>
        <p:nvSpPr>
          <p:cNvPr id="6" name="Content Placeholder 2"/>
          <p:cNvSpPr txBox="1">
            <a:spLocks/>
          </p:cNvSpPr>
          <p:nvPr/>
        </p:nvSpPr>
        <p:spPr bwMode="auto">
          <a:xfrm>
            <a:off x="3828" y="823265"/>
            <a:ext cx="9032667" cy="12375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5000"/>
              </a:lnSpc>
            </a:pPr>
            <a:r>
              <a:rPr lang="en-US" altLang="zh-CN" sz="2400" dirty="0">
                <a:latin typeface="黑体" pitchFamily="49" charset="-122"/>
                <a:ea typeface="黑体" pitchFamily="49" charset="-122"/>
              </a:rPr>
              <a:t>UNIX</a:t>
            </a:r>
            <a:r>
              <a:rPr lang="zh-CN" altLang="en-US" sz="2400" dirty="0">
                <a:latin typeface="黑体" pitchFamily="49" charset="-122"/>
                <a:ea typeface="黑体" pitchFamily="49" charset="-122"/>
              </a:rPr>
              <a:t>中的路径解析</a:t>
            </a:r>
            <a:r>
              <a:rPr lang="en-US" altLang="zh-CN" sz="2400" dirty="0">
                <a:latin typeface="黑体" pitchFamily="49" charset="-122"/>
                <a:ea typeface="黑体" pitchFamily="49" charset="-122"/>
              </a:rPr>
              <a:t>——</a:t>
            </a:r>
            <a:r>
              <a:rPr lang="en-US" altLang="zh-CN" sz="2400" dirty="0">
                <a:latin typeface="Times New Roman" pitchFamily="18" charset="0"/>
                <a:ea typeface="黑体" pitchFamily="49" charset="-122"/>
              </a:rPr>
              <a:t>/programs/</a:t>
            </a:r>
            <a:r>
              <a:rPr lang="en-US" altLang="zh-CN" sz="2400" dirty="0" err="1">
                <a:latin typeface="Times New Roman" pitchFamily="18" charset="0"/>
                <a:ea typeface="黑体" pitchFamily="49" charset="-122"/>
              </a:rPr>
              <a:t>pong.c</a:t>
            </a:r>
            <a:endParaRPr lang="en-US" altLang="zh-CN" sz="2400" dirty="0">
              <a:latin typeface="Times New Roman" pitchFamily="18" charset="0"/>
              <a:ea typeface="黑体" pitchFamily="49" charset="-122"/>
            </a:endParaRPr>
          </a:p>
          <a:p>
            <a:pPr lvl="1">
              <a:lnSpc>
                <a:spcPct val="125000"/>
              </a:lnSpc>
            </a:pPr>
            <a:r>
              <a:rPr lang="zh-CN" altLang="en-US" sz="2000" kern="0" dirty="0">
                <a:latin typeface="Times New Roman" pitchFamily="18" charset="0"/>
                <a:ea typeface="黑体" pitchFamily="49" charset="-122"/>
              </a:rPr>
              <a:t>在</a:t>
            </a:r>
            <a:r>
              <a:rPr lang="en-US" altLang="zh-CN" sz="2000" kern="0" dirty="0" err="1">
                <a:latin typeface="Times New Roman" pitchFamily="18" charset="0"/>
                <a:ea typeface="黑体" pitchFamily="49" charset="-122"/>
              </a:rPr>
              <a:t>inode</a:t>
            </a:r>
            <a:r>
              <a:rPr lang="en-US" altLang="zh-CN" sz="2000" kern="0" dirty="0">
                <a:latin typeface="Times New Roman" pitchFamily="18" charset="0"/>
                <a:ea typeface="黑体" pitchFamily="49" charset="-122"/>
              </a:rPr>
              <a:t> table</a:t>
            </a:r>
            <a:r>
              <a:rPr lang="zh-CN" altLang="en-US" sz="2000" kern="0" dirty="0">
                <a:latin typeface="Times New Roman" pitchFamily="18" charset="0"/>
                <a:ea typeface="黑体" pitchFamily="49" charset="-122"/>
              </a:rPr>
              <a:t>里存放了每个文件的</a:t>
            </a:r>
            <a:r>
              <a:rPr lang="en-US" altLang="zh-CN" sz="2000" kern="0" dirty="0" err="1">
                <a:latin typeface="Times New Roman" pitchFamily="18" charset="0"/>
                <a:ea typeface="黑体" pitchFamily="49" charset="-122"/>
              </a:rPr>
              <a:t>inode</a:t>
            </a:r>
            <a:r>
              <a:rPr lang="zh-CN" altLang="en-US" sz="2000" kern="0" dirty="0">
                <a:latin typeface="Times New Roman" pitchFamily="18" charset="0"/>
                <a:ea typeface="黑体" pitchFamily="49" charset="-122"/>
              </a:rPr>
              <a:t>，所以查找</a:t>
            </a:r>
            <a:r>
              <a:rPr lang="en-US" altLang="zh-CN" sz="2000" kern="0" dirty="0" err="1">
                <a:latin typeface="Times New Roman" pitchFamily="18" charset="0"/>
                <a:ea typeface="黑体" pitchFamily="49" charset="-122"/>
              </a:rPr>
              <a:t>inode</a:t>
            </a:r>
            <a:r>
              <a:rPr lang="zh-CN" altLang="en-US" sz="2000" kern="0" dirty="0">
                <a:latin typeface="Times New Roman" pitchFamily="18" charset="0"/>
                <a:ea typeface="黑体" pitchFamily="49" charset="-122"/>
              </a:rPr>
              <a:t>是关键</a:t>
            </a:r>
            <a:endParaRPr lang="en-US" sz="2000" kern="0" dirty="0"/>
          </a:p>
        </p:txBody>
      </p:sp>
      <p:pic>
        <p:nvPicPr>
          <p:cNvPr id="3645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9" y="2599184"/>
            <a:ext cx="8469943" cy="1621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39717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5.7 UNIX</a:t>
            </a:r>
            <a:r>
              <a:rPr lang="zh-CN" altLang="en-US" dirty="0"/>
              <a:t>文件管理</a:t>
            </a:r>
            <a:endParaRPr lang="en-US" dirty="0"/>
          </a:p>
        </p:txBody>
      </p:sp>
      <p:sp>
        <p:nvSpPr>
          <p:cNvPr id="6" name="Content Placeholder 2"/>
          <p:cNvSpPr txBox="1">
            <a:spLocks/>
          </p:cNvSpPr>
          <p:nvPr/>
        </p:nvSpPr>
        <p:spPr bwMode="auto">
          <a:xfrm>
            <a:off x="3828" y="823265"/>
            <a:ext cx="9032667" cy="796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5000"/>
              </a:lnSpc>
            </a:pPr>
            <a:r>
              <a:rPr lang="en-US" altLang="zh-CN" sz="2400" dirty="0">
                <a:latin typeface="黑体" pitchFamily="49" charset="-122"/>
                <a:ea typeface="黑体" pitchFamily="49" charset="-122"/>
              </a:rPr>
              <a:t>UNIX</a:t>
            </a:r>
            <a:r>
              <a:rPr lang="zh-CN" altLang="en-US" sz="2400" dirty="0">
                <a:latin typeface="黑体" pitchFamily="49" charset="-122"/>
                <a:ea typeface="黑体" pitchFamily="49" charset="-122"/>
              </a:rPr>
              <a:t>中的路径解析</a:t>
            </a:r>
            <a:r>
              <a:rPr lang="en-US" altLang="zh-CN" sz="2400" dirty="0">
                <a:latin typeface="黑体" pitchFamily="49" charset="-122"/>
                <a:ea typeface="黑体" pitchFamily="49" charset="-122"/>
              </a:rPr>
              <a:t>——</a:t>
            </a:r>
            <a:r>
              <a:rPr lang="en-US" altLang="zh-CN" sz="2400" dirty="0">
                <a:latin typeface="Times New Roman" pitchFamily="18" charset="0"/>
                <a:ea typeface="黑体" pitchFamily="49" charset="-122"/>
              </a:rPr>
              <a:t>/programs/</a:t>
            </a:r>
            <a:r>
              <a:rPr lang="en-US" altLang="zh-CN" sz="2400" dirty="0" err="1">
                <a:latin typeface="Times New Roman" pitchFamily="18" charset="0"/>
                <a:ea typeface="黑体" pitchFamily="49" charset="-122"/>
              </a:rPr>
              <a:t>pong.c</a:t>
            </a:r>
            <a:endParaRPr lang="en-US" sz="2400" kern="0" dirty="0"/>
          </a:p>
        </p:txBody>
      </p:sp>
      <p:pic>
        <p:nvPicPr>
          <p:cNvPr id="8" name="内容占位符 6" descr="屏幕剪辑"/>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361" y="1588213"/>
            <a:ext cx="8229600" cy="346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488B940A-C397-454D-8A58-17B60E2C230D}"/>
              </a:ext>
            </a:extLst>
          </p:cNvPr>
          <p:cNvSpPr/>
          <p:nvPr/>
        </p:nvSpPr>
        <p:spPr>
          <a:xfrm>
            <a:off x="395535" y="5030668"/>
            <a:ext cx="8640960" cy="1569660"/>
          </a:xfrm>
          <a:prstGeom prst="rect">
            <a:avLst/>
          </a:prstGeom>
          <a:solidFill>
            <a:srgbClr val="ADEBF1"/>
          </a:solidFill>
          <a:ln>
            <a:solidFill>
              <a:schemeClr val="tx1"/>
            </a:solidFill>
          </a:ln>
        </p:spPr>
        <p:txBody>
          <a:bodyPr wrap="square">
            <a:spAutoFit/>
          </a:bodyPr>
          <a:lstStyle/>
          <a:p>
            <a:pPr marL="342900" lvl="0" indent="-342900" algn="just">
              <a:spcAft>
                <a:spcPts val="0"/>
              </a:spcAft>
              <a:buFont typeface="+mj-lt"/>
              <a:buAutoNum type="arabicPeriod"/>
            </a:pPr>
            <a:r>
              <a:rPr lang="zh-CN" altLang="zh-CN" sz="1600" kern="100" dirty="0">
                <a:latin typeface="+mn-lt"/>
                <a:ea typeface="+mn-ea"/>
                <a:cs typeface="Times New Roman" panose="02020603050405020304" pitchFamily="18" charset="0"/>
              </a:rPr>
              <a:t>找到索引节点表里第</a:t>
            </a:r>
            <a:r>
              <a:rPr lang="en-US" altLang="zh-CN" sz="1600" kern="100" dirty="0">
                <a:latin typeface="+mn-lt"/>
                <a:ea typeface="+mn-ea"/>
                <a:cs typeface="Times New Roman" panose="02020603050405020304" pitchFamily="18" charset="0"/>
              </a:rPr>
              <a:t>1</a:t>
            </a:r>
            <a:r>
              <a:rPr lang="zh-CN" altLang="zh-CN" sz="1600" kern="100" dirty="0">
                <a:latin typeface="+mn-lt"/>
                <a:ea typeface="+mn-ea"/>
                <a:cs typeface="Times New Roman" panose="02020603050405020304" pitchFamily="18" charset="0"/>
              </a:rPr>
              <a:t>个表项，记录了根目录文件的存储位置，第一个块为</a:t>
            </a:r>
            <a:r>
              <a:rPr lang="en-US" altLang="zh-CN" sz="1600" kern="100" dirty="0">
                <a:latin typeface="+mn-lt"/>
                <a:ea typeface="+mn-ea"/>
                <a:cs typeface="Times New Roman" panose="02020603050405020304" pitchFamily="18" charset="0"/>
              </a:rPr>
              <a:t>14</a:t>
            </a:r>
            <a:r>
              <a:rPr lang="zh-CN" altLang="zh-CN" sz="1600" kern="100" dirty="0">
                <a:latin typeface="+mn-lt"/>
                <a:ea typeface="+mn-ea"/>
                <a:cs typeface="Times New Roman" panose="02020603050405020304" pitchFamily="18" charset="0"/>
              </a:rPr>
              <a:t>块</a:t>
            </a:r>
            <a:endParaRPr lang="zh-CN" altLang="zh-CN" sz="2800" kern="100" dirty="0">
              <a:latin typeface="+mn-lt"/>
              <a:ea typeface="+mn-ea"/>
              <a:cs typeface="Times New Roman" panose="02020603050405020304" pitchFamily="18" charset="0"/>
            </a:endParaRPr>
          </a:p>
          <a:p>
            <a:pPr marL="342900" lvl="0" indent="-342900" algn="just">
              <a:spcAft>
                <a:spcPts val="0"/>
              </a:spcAft>
              <a:buFont typeface="+mj-lt"/>
              <a:buAutoNum type="arabicPeriod"/>
            </a:pPr>
            <a:r>
              <a:rPr lang="zh-CN" altLang="zh-CN" sz="1600" kern="100" dirty="0">
                <a:latin typeface="+mn-lt"/>
                <a:ea typeface="+mn-ea"/>
                <a:cs typeface="Times New Roman" panose="02020603050405020304" pitchFamily="18" charset="0"/>
              </a:rPr>
              <a:t>找到</a:t>
            </a:r>
            <a:r>
              <a:rPr lang="en-US" altLang="zh-CN" sz="1600" kern="100" dirty="0">
                <a:latin typeface="+mn-lt"/>
                <a:ea typeface="+mn-ea"/>
                <a:cs typeface="Times New Roman" panose="02020603050405020304" pitchFamily="18" charset="0"/>
              </a:rPr>
              <a:t>14</a:t>
            </a:r>
            <a:r>
              <a:rPr lang="zh-CN" altLang="zh-CN" sz="1600" kern="100" dirty="0">
                <a:latin typeface="+mn-lt"/>
                <a:ea typeface="+mn-ea"/>
                <a:cs typeface="Times New Roman" panose="02020603050405020304" pitchFamily="18" charset="0"/>
              </a:rPr>
              <a:t>块，看到</a:t>
            </a:r>
            <a:r>
              <a:rPr lang="en-US" altLang="zh-CN" sz="1600" kern="100" dirty="0">
                <a:latin typeface="+mn-lt"/>
                <a:ea typeface="+mn-ea"/>
                <a:cs typeface="Times New Roman" panose="02020603050405020304" pitchFamily="18" charset="0"/>
              </a:rPr>
              <a:t>programs</a:t>
            </a:r>
            <a:r>
              <a:rPr lang="zh-CN" altLang="zh-CN" sz="1600" kern="100" dirty="0">
                <a:latin typeface="+mn-lt"/>
                <a:ea typeface="+mn-ea"/>
                <a:cs typeface="Times New Roman" panose="02020603050405020304" pitchFamily="18" charset="0"/>
              </a:rPr>
              <a:t>文件的</a:t>
            </a:r>
            <a:r>
              <a:rPr lang="en-US" altLang="zh-CN" sz="1600" kern="100" dirty="0" err="1">
                <a:latin typeface="+mn-lt"/>
                <a:ea typeface="+mn-ea"/>
                <a:cs typeface="Times New Roman" panose="02020603050405020304" pitchFamily="18" charset="0"/>
              </a:rPr>
              <a:t>inode</a:t>
            </a:r>
            <a:r>
              <a:rPr lang="zh-CN" altLang="zh-CN" sz="1600" kern="100" dirty="0">
                <a:latin typeface="+mn-lt"/>
                <a:ea typeface="+mn-ea"/>
                <a:cs typeface="Times New Roman" panose="02020603050405020304" pitchFamily="18" charset="0"/>
              </a:rPr>
              <a:t>号为</a:t>
            </a:r>
            <a:r>
              <a:rPr lang="en-US" altLang="zh-CN" sz="1600" kern="100" dirty="0">
                <a:latin typeface="+mn-lt"/>
                <a:ea typeface="+mn-ea"/>
                <a:cs typeface="Times New Roman" panose="02020603050405020304" pitchFamily="18" charset="0"/>
              </a:rPr>
              <a:t>7</a:t>
            </a:r>
            <a:endParaRPr lang="zh-CN" altLang="zh-CN" sz="2800" kern="100" dirty="0">
              <a:latin typeface="+mn-lt"/>
              <a:ea typeface="+mn-ea"/>
              <a:cs typeface="Times New Roman" panose="02020603050405020304" pitchFamily="18" charset="0"/>
            </a:endParaRPr>
          </a:p>
          <a:p>
            <a:pPr marL="342900" lvl="0" indent="-342900" algn="just">
              <a:spcAft>
                <a:spcPts val="0"/>
              </a:spcAft>
              <a:buFont typeface="+mj-lt"/>
              <a:buAutoNum type="arabicPeriod"/>
            </a:pPr>
            <a:r>
              <a:rPr lang="zh-CN" altLang="zh-CN" sz="1600" kern="100" dirty="0">
                <a:latin typeface="+mn-lt"/>
                <a:ea typeface="+mn-ea"/>
                <a:cs typeface="Times New Roman" panose="02020603050405020304" pitchFamily="18" charset="0"/>
              </a:rPr>
              <a:t>在索引节点表里找第</a:t>
            </a:r>
            <a:r>
              <a:rPr lang="en-US" altLang="zh-CN" sz="1600" kern="100" dirty="0">
                <a:latin typeface="+mn-lt"/>
                <a:ea typeface="+mn-ea"/>
                <a:cs typeface="Times New Roman" panose="02020603050405020304" pitchFamily="18" charset="0"/>
              </a:rPr>
              <a:t>7</a:t>
            </a:r>
            <a:r>
              <a:rPr lang="zh-CN" altLang="zh-CN" sz="1600" kern="100" dirty="0">
                <a:latin typeface="+mn-lt"/>
                <a:ea typeface="+mn-ea"/>
                <a:cs typeface="Times New Roman" panose="02020603050405020304" pitchFamily="18" charset="0"/>
              </a:rPr>
              <a:t>个表项，记录了</a:t>
            </a:r>
            <a:r>
              <a:rPr lang="en-US" altLang="zh-CN" sz="1600" kern="100" dirty="0">
                <a:latin typeface="+mn-lt"/>
                <a:ea typeface="+mn-ea"/>
                <a:cs typeface="Times New Roman" panose="02020603050405020304" pitchFamily="18" charset="0"/>
              </a:rPr>
              <a:t>programs</a:t>
            </a:r>
            <a:r>
              <a:rPr lang="zh-CN" altLang="zh-CN" sz="1600" kern="100" dirty="0">
                <a:latin typeface="+mn-lt"/>
                <a:ea typeface="+mn-ea"/>
                <a:cs typeface="Times New Roman" panose="02020603050405020304" pitchFamily="18" charset="0"/>
              </a:rPr>
              <a:t>目录文件的存放位置，第一个块为</a:t>
            </a:r>
            <a:r>
              <a:rPr lang="en-US" altLang="zh-CN" sz="1600" kern="100" dirty="0">
                <a:latin typeface="+mn-lt"/>
                <a:ea typeface="+mn-ea"/>
                <a:cs typeface="Times New Roman" panose="02020603050405020304" pitchFamily="18" charset="0"/>
              </a:rPr>
              <a:t>23</a:t>
            </a:r>
            <a:r>
              <a:rPr lang="zh-CN" altLang="zh-CN" sz="1600" kern="100" dirty="0">
                <a:latin typeface="+mn-lt"/>
                <a:ea typeface="+mn-ea"/>
                <a:cs typeface="Times New Roman" panose="02020603050405020304" pitchFamily="18" charset="0"/>
              </a:rPr>
              <a:t>块</a:t>
            </a:r>
            <a:endParaRPr lang="zh-CN" altLang="zh-CN" sz="2800" kern="100" dirty="0">
              <a:latin typeface="+mn-lt"/>
              <a:ea typeface="+mn-ea"/>
              <a:cs typeface="Times New Roman" panose="02020603050405020304" pitchFamily="18" charset="0"/>
            </a:endParaRPr>
          </a:p>
          <a:p>
            <a:pPr marL="342900" lvl="0" indent="-342900" algn="just">
              <a:spcAft>
                <a:spcPts val="0"/>
              </a:spcAft>
              <a:buFont typeface="+mj-lt"/>
              <a:buAutoNum type="arabicPeriod"/>
            </a:pPr>
            <a:r>
              <a:rPr lang="zh-CN" altLang="zh-CN" sz="1600" kern="100" dirty="0">
                <a:latin typeface="+mn-lt"/>
                <a:ea typeface="+mn-ea"/>
                <a:cs typeface="Times New Roman" panose="02020603050405020304" pitchFamily="18" charset="0"/>
              </a:rPr>
              <a:t>找到</a:t>
            </a:r>
            <a:r>
              <a:rPr lang="en-US" altLang="zh-CN" sz="1600" kern="100" dirty="0">
                <a:latin typeface="+mn-lt"/>
                <a:ea typeface="+mn-ea"/>
                <a:cs typeface="Times New Roman" panose="02020603050405020304" pitchFamily="18" charset="0"/>
              </a:rPr>
              <a:t>23</a:t>
            </a:r>
            <a:r>
              <a:rPr lang="zh-CN" altLang="zh-CN" sz="1600" kern="100" dirty="0">
                <a:latin typeface="+mn-lt"/>
                <a:ea typeface="+mn-ea"/>
                <a:cs typeface="Times New Roman" panose="02020603050405020304" pitchFamily="18" charset="0"/>
              </a:rPr>
              <a:t>块，看到</a:t>
            </a:r>
            <a:r>
              <a:rPr lang="en-US" altLang="zh-CN" sz="1600" kern="100" dirty="0" err="1">
                <a:latin typeface="+mn-lt"/>
                <a:ea typeface="+mn-ea"/>
                <a:cs typeface="Times New Roman" panose="02020603050405020304" pitchFamily="18" charset="0"/>
              </a:rPr>
              <a:t>pong.c</a:t>
            </a:r>
            <a:r>
              <a:rPr lang="zh-CN" altLang="zh-CN" sz="1600" kern="100" dirty="0">
                <a:latin typeface="+mn-lt"/>
                <a:ea typeface="+mn-ea"/>
                <a:cs typeface="Times New Roman" panose="02020603050405020304" pitchFamily="18" charset="0"/>
              </a:rPr>
              <a:t>文件的</a:t>
            </a:r>
            <a:r>
              <a:rPr lang="en-US" altLang="zh-CN" sz="1600" kern="100" dirty="0" err="1">
                <a:latin typeface="+mn-lt"/>
                <a:ea typeface="+mn-ea"/>
                <a:cs typeface="Times New Roman" panose="02020603050405020304" pitchFamily="18" charset="0"/>
              </a:rPr>
              <a:t>inode</a:t>
            </a:r>
            <a:r>
              <a:rPr lang="zh-CN" altLang="zh-CN" sz="1600" kern="100" dirty="0">
                <a:latin typeface="+mn-lt"/>
                <a:ea typeface="+mn-ea"/>
                <a:cs typeface="Times New Roman" panose="02020603050405020304" pitchFamily="18" charset="0"/>
              </a:rPr>
              <a:t>号为</a:t>
            </a:r>
            <a:r>
              <a:rPr lang="en-US" altLang="zh-CN" sz="1600" kern="100" dirty="0">
                <a:latin typeface="+mn-lt"/>
                <a:ea typeface="+mn-ea"/>
                <a:cs typeface="Times New Roman" panose="02020603050405020304" pitchFamily="18" charset="0"/>
              </a:rPr>
              <a:t>9</a:t>
            </a:r>
            <a:endParaRPr lang="zh-CN" altLang="zh-CN" sz="2800" kern="100" dirty="0">
              <a:latin typeface="+mn-lt"/>
              <a:ea typeface="+mn-ea"/>
              <a:cs typeface="Times New Roman" panose="02020603050405020304" pitchFamily="18" charset="0"/>
            </a:endParaRPr>
          </a:p>
          <a:p>
            <a:pPr marL="342900" lvl="0" indent="-342900" algn="just">
              <a:spcAft>
                <a:spcPts val="0"/>
              </a:spcAft>
              <a:buFont typeface="+mj-lt"/>
              <a:buAutoNum type="arabicPeriod"/>
            </a:pPr>
            <a:r>
              <a:rPr lang="zh-CN" altLang="zh-CN" sz="1600" kern="100" dirty="0">
                <a:latin typeface="+mn-lt"/>
                <a:ea typeface="+mn-ea"/>
                <a:cs typeface="Times New Roman" panose="02020603050405020304" pitchFamily="18" charset="0"/>
              </a:rPr>
              <a:t>在索引节点表里找第</a:t>
            </a:r>
            <a:r>
              <a:rPr lang="en-US" altLang="zh-CN" sz="1600" kern="100" dirty="0">
                <a:latin typeface="+mn-lt"/>
                <a:ea typeface="+mn-ea"/>
                <a:cs typeface="Times New Roman" panose="02020603050405020304" pitchFamily="18" charset="0"/>
              </a:rPr>
              <a:t>9</a:t>
            </a:r>
            <a:r>
              <a:rPr lang="zh-CN" altLang="zh-CN" sz="1600" kern="100" dirty="0">
                <a:latin typeface="+mn-lt"/>
                <a:ea typeface="+mn-ea"/>
                <a:cs typeface="Times New Roman" panose="02020603050405020304" pitchFamily="18" charset="0"/>
              </a:rPr>
              <a:t>个表项，记录了</a:t>
            </a:r>
            <a:r>
              <a:rPr lang="en-US" altLang="zh-CN" sz="1600" kern="100" dirty="0" err="1">
                <a:latin typeface="+mn-lt"/>
                <a:ea typeface="+mn-ea"/>
                <a:cs typeface="Times New Roman" panose="02020603050405020304" pitchFamily="18" charset="0"/>
              </a:rPr>
              <a:t>pong.c</a:t>
            </a:r>
            <a:r>
              <a:rPr lang="zh-CN" altLang="zh-CN" sz="1600" kern="100" dirty="0">
                <a:latin typeface="+mn-lt"/>
                <a:ea typeface="+mn-ea"/>
                <a:cs typeface="Times New Roman" panose="02020603050405020304" pitchFamily="18" charset="0"/>
              </a:rPr>
              <a:t>文件的存放位置，第一个块为</a:t>
            </a:r>
            <a:r>
              <a:rPr lang="en-US" altLang="zh-CN" sz="1600" kern="100" dirty="0">
                <a:latin typeface="+mn-lt"/>
                <a:ea typeface="+mn-ea"/>
                <a:cs typeface="Times New Roman" panose="02020603050405020304" pitchFamily="18" charset="0"/>
              </a:rPr>
              <a:t>61</a:t>
            </a:r>
            <a:r>
              <a:rPr lang="zh-CN" altLang="zh-CN" sz="1600" kern="100" dirty="0">
                <a:latin typeface="+mn-lt"/>
                <a:ea typeface="+mn-ea"/>
                <a:cs typeface="Times New Roman" panose="02020603050405020304" pitchFamily="18" charset="0"/>
              </a:rPr>
              <a:t>块</a:t>
            </a:r>
            <a:endParaRPr lang="zh-CN" altLang="zh-CN" sz="2800" kern="100" dirty="0">
              <a:latin typeface="+mn-lt"/>
              <a:ea typeface="+mn-ea"/>
              <a:cs typeface="Times New Roman" panose="02020603050405020304" pitchFamily="18" charset="0"/>
            </a:endParaRPr>
          </a:p>
          <a:p>
            <a:pPr marL="342900" lvl="0" indent="-342900" algn="just">
              <a:spcAft>
                <a:spcPts val="0"/>
              </a:spcAft>
              <a:buFont typeface="+mj-lt"/>
              <a:buAutoNum type="arabicPeriod"/>
            </a:pPr>
            <a:r>
              <a:rPr lang="zh-CN" altLang="zh-CN" sz="1600" kern="100" dirty="0">
                <a:latin typeface="+mn-lt"/>
                <a:ea typeface="+mn-ea"/>
                <a:cs typeface="Times New Roman" panose="02020603050405020304" pitchFamily="18" charset="0"/>
              </a:rPr>
              <a:t>依次访问</a:t>
            </a:r>
            <a:r>
              <a:rPr lang="en-US" altLang="zh-CN" sz="1600" kern="100" dirty="0">
                <a:latin typeface="+mn-lt"/>
                <a:ea typeface="+mn-ea"/>
                <a:cs typeface="Times New Roman" panose="02020603050405020304" pitchFamily="18" charset="0"/>
              </a:rPr>
              <a:t>61</a:t>
            </a:r>
            <a:r>
              <a:rPr lang="zh-CN" altLang="zh-CN" sz="1600" kern="100" dirty="0">
                <a:latin typeface="+mn-lt"/>
                <a:ea typeface="+mn-ea"/>
                <a:cs typeface="Times New Roman" panose="02020603050405020304" pitchFamily="18" charset="0"/>
              </a:rPr>
              <a:t>，</a:t>
            </a:r>
            <a:r>
              <a:rPr lang="en-US" altLang="zh-CN" sz="1600" kern="100" dirty="0">
                <a:latin typeface="+mn-lt"/>
                <a:ea typeface="+mn-ea"/>
                <a:cs typeface="Times New Roman" panose="02020603050405020304" pitchFamily="18" charset="0"/>
              </a:rPr>
              <a:t>44</a:t>
            </a:r>
            <a:r>
              <a:rPr lang="zh-CN" altLang="zh-CN" sz="1600" kern="100" dirty="0">
                <a:latin typeface="+mn-lt"/>
                <a:ea typeface="+mn-ea"/>
                <a:cs typeface="Times New Roman" panose="02020603050405020304" pitchFamily="18" charset="0"/>
              </a:rPr>
              <a:t>，</a:t>
            </a:r>
            <a:r>
              <a:rPr lang="en-US" altLang="zh-CN" sz="1600" kern="100" dirty="0">
                <a:latin typeface="+mn-lt"/>
                <a:ea typeface="+mn-ea"/>
                <a:cs typeface="Times New Roman" panose="02020603050405020304" pitchFamily="18" charset="0"/>
              </a:rPr>
              <a:t>15</a:t>
            </a:r>
            <a:r>
              <a:rPr lang="zh-CN" altLang="zh-CN" sz="1600" kern="100" dirty="0">
                <a:latin typeface="+mn-lt"/>
                <a:ea typeface="+mn-ea"/>
                <a:cs typeface="Times New Roman" panose="02020603050405020304" pitchFamily="18" charset="0"/>
              </a:rPr>
              <a:t>块，可得到</a:t>
            </a:r>
            <a:r>
              <a:rPr lang="en-US" altLang="zh-CN" sz="1600" kern="100" dirty="0" err="1">
                <a:latin typeface="+mn-lt"/>
                <a:ea typeface="+mn-ea"/>
                <a:cs typeface="Times New Roman" panose="02020603050405020304" pitchFamily="18" charset="0"/>
              </a:rPr>
              <a:t>Pong.c</a:t>
            </a:r>
            <a:r>
              <a:rPr lang="zh-CN" altLang="zh-CN" sz="1600" kern="100" dirty="0">
                <a:latin typeface="+mn-lt"/>
                <a:ea typeface="+mn-ea"/>
                <a:cs typeface="Times New Roman" panose="02020603050405020304" pitchFamily="18" charset="0"/>
              </a:rPr>
              <a:t>文件的内容</a:t>
            </a:r>
            <a:endParaRPr lang="zh-CN" altLang="zh-CN" sz="2800" kern="100" dirty="0">
              <a:latin typeface="+mn-lt"/>
              <a:ea typeface="+mn-ea"/>
              <a:cs typeface="Times New Roman" panose="02020603050405020304" pitchFamily="18" charset="0"/>
            </a:endParaRPr>
          </a:p>
        </p:txBody>
      </p:sp>
    </p:spTree>
    <p:extLst>
      <p:ext uri="{BB962C8B-B14F-4D97-AF65-F5344CB8AC3E}">
        <p14:creationId xmlns:p14="http://schemas.microsoft.com/office/powerpoint/2010/main" val="141724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0088" y="805610"/>
            <a:ext cx="8944399" cy="5837237"/>
          </a:xfrm>
        </p:spPr>
        <p:txBody>
          <a:bodyPr/>
          <a:lstStyle/>
          <a:p>
            <a:pPr>
              <a:lnSpc>
                <a:spcPct val="125000"/>
              </a:lnSpc>
            </a:pPr>
            <a:r>
              <a:rPr lang="en-US" altLang="zh-CN" dirty="0"/>
              <a:t>Windows NT</a:t>
            </a:r>
            <a:r>
              <a:rPr lang="zh-CN" altLang="en-US" dirty="0"/>
              <a:t>的开发人员设计的新文件系统</a:t>
            </a:r>
            <a:r>
              <a:rPr lang="en-US" altLang="zh-CN" dirty="0"/>
              <a:t>——NTFS</a:t>
            </a:r>
            <a:r>
              <a:rPr lang="zh-CN" altLang="en-US" dirty="0"/>
              <a:t>，旨在满足工作站和服务器的高端要求</a:t>
            </a:r>
            <a:endParaRPr lang="en-US" dirty="0"/>
          </a:p>
          <a:p>
            <a:pPr>
              <a:lnSpc>
                <a:spcPct val="125000"/>
              </a:lnSpc>
            </a:pPr>
            <a:r>
              <a:rPr lang="en-US" dirty="0"/>
              <a:t>NTFS</a:t>
            </a:r>
            <a:r>
              <a:rPr lang="zh-CN" altLang="en-US" dirty="0"/>
              <a:t>的主要特性</a:t>
            </a:r>
            <a:r>
              <a:rPr lang="en-US" dirty="0"/>
              <a:t>:</a:t>
            </a:r>
          </a:p>
          <a:p>
            <a:pPr lvl="1">
              <a:lnSpc>
                <a:spcPct val="125000"/>
              </a:lnSpc>
            </a:pPr>
            <a:r>
              <a:rPr lang="zh-CN" altLang="en-US" dirty="0">
                <a:latin typeface="+mn-lt"/>
                <a:ea typeface="+mn-ea"/>
              </a:rPr>
              <a:t>可恢复性</a:t>
            </a:r>
            <a:endParaRPr lang="en-US" dirty="0">
              <a:latin typeface="+mn-lt"/>
              <a:ea typeface="+mn-ea"/>
            </a:endParaRPr>
          </a:p>
          <a:p>
            <a:pPr lvl="1">
              <a:lnSpc>
                <a:spcPct val="125000"/>
              </a:lnSpc>
            </a:pPr>
            <a:r>
              <a:rPr lang="zh-CN" altLang="en-US" dirty="0">
                <a:latin typeface="+mn-lt"/>
                <a:ea typeface="+mn-ea"/>
              </a:rPr>
              <a:t>安全性</a:t>
            </a:r>
            <a:endParaRPr lang="en-US" dirty="0">
              <a:latin typeface="+mn-lt"/>
              <a:ea typeface="+mn-ea"/>
            </a:endParaRPr>
          </a:p>
          <a:p>
            <a:pPr lvl="1">
              <a:lnSpc>
                <a:spcPct val="125000"/>
              </a:lnSpc>
            </a:pPr>
            <a:r>
              <a:rPr lang="zh-CN" altLang="en-US" dirty="0">
                <a:latin typeface="+mn-lt"/>
                <a:ea typeface="+mn-ea"/>
              </a:rPr>
              <a:t>大磁盘和大文件</a:t>
            </a:r>
            <a:endParaRPr lang="en-US" dirty="0">
              <a:latin typeface="+mn-lt"/>
              <a:ea typeface="+mn-ea"/>
            </a:endParaRPr>
          </a:p>
          <a:p>
            <a:pPr lvl="1">
              <a:lnSpc>
                <a:spcPct val="125000"/>
              </a:lnSpc>
            </a:pPr>
            <a:r>
              <a:rPr lang="zh-CN" altLang="en-US" dirty="0">
                <a:latin typeface="+mn-lt"/>
                <a:ea typeface="+mn-ea"/>
              </a:rPr>
              <a:t>多数据流</a:t>
            </a:r>
            <a:endParaRPr lang="en-US" dirty="0">
              <a:latin typeface="+mn-lt"/>
              <a:ea typeface="+mn-ea"/>
            </a:endParaRPr>
          </a:p>
          <a:p>
            <a:pPr lvl="1">
              <a:lnSpc>
                <a:spcPct val="125000"/>
              </a:lnSpc>
            </a:pPr>
            <a:r>
              <a:rPr lang="zh-CN" altLang="en-US" dirty="0">
                <a:latin typeface="+mn-lt"/>
                <a:ea typeface="+mn-ea"/>
              </a:rPr>
              <a:t>日志</a:t>
            </a:r>
            <a:endParaRPr lang="en-US" dirty="0">
              <a:latin typeface="+mn-lt"/>
              <a:ea typeface="+mn-ea"/>
            </a:endParaRPr>
          </a:p>
          <a:p>
            <a:pPr lvl="1">
              <a:lnSpc>
                <a:spcPct val="125000"/>
              </a:lnSpc>
            </a:pPr>
            <a:r>
              <a:rPr lang="zh-CN" altLang="en-US" dirty="0">
                <a:latin typeface="+mn-lt"/>
                <a:ea typeface="+mn-ea"/>
              </a:rPr>
              <a:t>压缩和加密</a:t>
            </a:r>
            <a:endParaRPr lang="en-US" dirty="0">
              <a:latin typeface="+mn-lt"/>
              <a:ea typeface="+mn-ea"/>
            </a:endParaRPr>
          </a:p>
          <a:p>
            <a:pPr lvl="1">
              <a:lnSpc>
                <a:spcPct val="125000"/>
              </a:lnSpc>
            </a:pPr>
            <a:r>
              <a:rPr lang="zh-CN" altLang="en-US" dirty="0">
                <a:latin typeface="+mn-lt"/>
                <a:ea typeface="+mn-ea"/>
              </a:rPr>
              <a:t>硬链接和符号链接</a:t>
            </a:r>
            <a:endParaRPr lang="en-US" dirty="0">
              <a:latin typeface="+mn-lt"/>
              <a:ea typeface="+mn-ea"/>
            </a:endParaRPr>
          </a:p>
          <a:p>
            <a:endParaRPr lang="en-US" dirty="0"/>
          </a:p>
        </p:txBody>
      </p:sp>
      <p:pic>
        <p:nvPicPr>
          <p:cNvPr id="5" name="Picture 4"/>
          <p:cNvPicPr>
            <a:picLocks noChangeAspect="1"/>
          </p:cNvPicPr>
          <p:nvPr/>
        </p:nvPicPr>
        <p:blipFill>
          <a:blip r:embed="rId3"/>
          <a:stretch>
            <a:fillRect/>
          </a:stretch>
        </p:blipFill>
        <p:spPr>
          <a:xfrm>
            <a:off x="4802088" y="2924944"/>
            <a:ext cx="2362200" cy="2346239"/>
          </a:xfrm>
          <a:prstGeom prst="rect">
            <a:avLst/>
          </a:prstGeom>
        </p:spPr>
      </p:pic>
      <p:sp>
        <p:nvSpPr>
          <p:cNvPr id="6" name="Title 3"/>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dirty="0"/>
              <a:t>5.8 Windows</a:t>
            </a:r>
            <a:r>
              <a:rPr lang="zh-CN" altLang="en-US" kern="0" dirty="0"/>
              <a:t>文件系统</a:t>
            </a:r>
            <a:endParaRPr lang="en-US" kern="0" dirty="0"/>
          </a:p>
        </p:txBody>
      </p:sp>
    </p:spTree>
    <p:extLst>
      <p:ext uri="{BB962C8B-B14F-4D97-AF65-F5344CB8AC3E}">
        <p14:creationId xmlns:p14="http://schemas.microsoft.com/office/powerpoint/2010/main" val="15343274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4294967295"/>
          </p:nvPr>
        </p:nvSpPr>
        <p:spPr>
          <a:xfrm>
            <a:off x="3828" y="823265"/>
            <a:ext cx="9032667" cy="796425"/>
          </a:xfrm>
        </p:spPr>
        <p:txBody>
          <a:bodyPr>
            <a:normAutofit/>
          </a:bodyPr>
          <a:lstStyle/>
          <a:p>
            <a:pPr>
              <a:lnSpc>
                <a:spcPct val="125000"/>
              </a:lnSpc>
            </a:pPr>
            <a:r>
              <a:rPr lang="en-US" altLang="zh-CN" sz="2400" dirty="0"/>
              <a:t>NTFS</a:t>
            </a:r>
            <a:r>
              <a:rPr lang="zh-CN" altLang="en-US" sz="2400" dirty="0"/>
              <a:t>使用下列磁盘存储概念</a:t>
            </a:r>
            <a:r>
              <a:rPr lang="en-US" altLang="zh-CN" sz="2400" dirty="0"/>
              <a:t>: </a:t>
            </a:r>
            <a:endParaRPr lang="en-US" sz="2400" dirty="0"/>
          </a:p>
        </p:txBody>
      </p:sp>
      <p:sp>
        <p:nvSpPr>
          <p:cNvPr id="2" name="标题 1"/>
          <p:cNvSpPr>
            <a:spLocks noGrp="1"/>
          </p:cNvSpPr>
          <p:nvPr>
            <p:ph type="title"/>
          </p:nvPr>
        </p:nvSpPr>
        <p:spPr/>
        <p:txBody>
          <a:bodyPr/>
          <a:lstStyle/>
          <a:p>
            <a:r>
              <a:rPr lang="en-US" altLang="zh-CN" dirty="0"/>
              <a:t>5.8 Windows</a:t>
            </a:r>
            <a:r>
              <a:rPr lang="zh-CN" altLang="en-US" dirty="0"/>
              <a:t>文件系统</a:t>
            </a:r>
          </a:p>
        </p:txBody>
      </p:sp>
      <p:graphicFrame>
        <p:nvGraphicFramePr>
          <p:cNvPr id="57" name="Diagram 3"/>
          <p:cNvGraphicFramePr/>
          <p:nvPr>
            <p:extLst>
              <p:ext uri="{D42A27DB-BD31-4B8C-83A1-F6EECF244321}">
                <p14:modId xmlns:p14="http://schemas.microsoft.com/office/powerpoint/2010/main" val="2514657620"/>
              </p:ext>
            </p:extLst>
          </p:nvPr>
        </p:nvGraphicFramePr>
        <p:xfrm>
          <a:off x="488776" y="1628800"/>
          <a:ext cx="8187680" cy="4752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3334076"/>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89854" y="2132856"/>
            <a:ext cx="8258610" cy="3403653"/>
          </a:xfrm>
          <a:prstGeom prst="rect">
            <a:avLst/>
          </a:prstGeom>
        </p:spPr>
      </p:pic>
      <p:sp>
        <p:nvSpPr>
          <p:cNvPr id="216" name="标题 1"/>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dirty="0"/>
              <a:t>5.8 Windows</a:t>
            </a:r>
            <a:r>
              <a:rPr lang="zh-CN" altLang="en-US" kern="0" dirty="0"/>
              <a:t>文件系统</a:t>
            </a:r>
          </a:p>
        </p:txBody>
      </p:sp>
      <p:sp>
        <p:nvSpPr>
          <p:cNvPr id="217" name="Content Placeholder 2"/>
          <p:cNvSpPr txBox="1">
            <a:spLocks/>
          </p:cNvSpPr>
          <p:nvPr/>
        </p:nvSpPr>
        <p:spPr bwMode="auto">
          <a:xfrm>
            <a:off x="3828" y="823265"/>
            <a:ext cx="9032667" cy="796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5000"/>
              </a:lnSpc>
            </a:pPr>
            <a:r>
              <a:rPr lang="en-US" altLang="zh-CN" sz="2400" kern="0" dirty="0"/>
              <a:t>Windows NTFS</a:t>
            </a:r>
            <a:r>
              <a:rPr lang="zh-CN" altLang="en-US" sz="2400" kern="0" dirty="0"/>
              <a:t>分区大小和簇大小</a:t>
            </a:r>
            <a:r>
              <a:rPr lang="en-US" altLang="zh-CN" sz="2400" kern="0" dirty="0"/>
              <a:t> </a:t>
            </a:r>
            <a:endParaRPr lang="en-US" sz="2400" kern="0" dirty="0"/>
          </a:p>
        </p:txBody>
      </p:sp>
      <p:sp>
        <p:nvSpPr>
          <p:cNvPr id="218" name="TextBox 217"/>
          <p:cNvSpPr txBox="1"/>
          <p:nvPr/>
        </p:nvSpPr>
        <p:spPr>
          <a:xfrm>
            <a:off x="539552" y="2186644"/>
            <a:ext cx="1944216" cy="276999"/>
          </a:xfrm>
          <a:prstGeom prst="rect">
            <a:avLst/>
          </a:prstGeom>
          <a:solidFill>
            <a:srgbClr val="CBFDD0"/>
          </a:solidFill>
        </p:spPr>
        <p:txBody>
          <a:bodyPr wrap="square" lIns="0" tIns="0" rIns="0" bIns="0" rtlCol="0" anchor="ctr" anchorCtr="1">
            <a:spAutoFit/>
          </a:bodyPr>
          <a:lstStyle/>
          <a:p>
            <a:r>
              <a:rPr lang="zh-CN" altLang="en-US" b="1" dirty="0"/>
              <a:t>卷　大　小　</a:t>
            </a:r>
          </a:p>
        </p:txBody>
      </p:sp>
      <p:sp>
        <p:nvSpPr>
          <p:cNvPr id="219" name="TextBox 218"/>
          <p:cNvSpPr txBox="1"/>
          <p:nvPr/>
        </p:nvSpPr>
        <p:spPr>
          <a:xfrm>
            <a:off x="3563888" y="2186644"/>
            <a:ext cx="1944216" cy="276999"/>
          </a:xfrm>
          <a:prstGeom prst="rect">
            <a:avLst/>
          </a:prstGeom>
          <a:solidFill>
            <a:srgbClr val="CBFDD0"/>
          </a:solidFill>
        </p:spPr>
        <p:txBody>
          <a:bodyPr wrap="square" lIns="0" tIns="0" rIns="0" bIns="0" rtlCol="0" anchor="ctr" anchorCtr="1">
            <a:spAutoFit/>
          </a:bodyPr>
          <a:lstStyle/>
          <a:p>
            <a:r>
              <a:rPr lang="zh-CN" altLang="en-US" b="1" dirty="0"/>
              <a:t>每簇的扇区数　</a:t>
            </a:r>
          </a:p>
        </p:txBody>
      </p:sp>
      <p:sp>
        <p:nvSpPr>
          <p:cNvPr id="220" name="TextBox 219"/>
          <p:cNvSpPr txBox="1"/>
          <p:nvPr/>
        </p:nvSpPr>
        <p:spPr>
          <a:xfrm>
            <a:off x="6267653" y="2191417"/>
            <a:ext cx="1944216" cy="276999"/>
          </a:xfrm>
          <a:prstGeom prst="rect">
            <a:avLst/>
          </a:prstGeom>
          <a:solidFill>
            <a:srgbClr val="CBFDD0"/>
          </a:solidFill>
        </p:spPr>
        <p:txBody>
          <a:bodyPr wrap="square" lIns="0" tIns="0" rIns="0" bIns="0" rtlCol="0" anchor="ctr" anchorCtr="1">
            <a:spAutoFit/>
          </a:bodyPr>
          <a:lstStyle/>
          <a:p>
            <a:r>
              <a:rPr lang="zh-CN" altLang="en-US" b="1" dirty="0"/>
              <a:t>簇　大　小　</a:t>
            </a:r>
          </a:p>
        </p:txBody>
      </p:sp>
    </p:spTree>
    <p:extLst>
      <p:ext uri="{BB962C8B-B14F-4D97-AF65-F5344CB8AC3E}">
        <p14:creationId xmlns:p14="http://schemas.microsoft.com/office/powerpoint/2010/main" val="105497973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xmlns:p14="http://schemas.microsoft.com/office/powerpoint/2010/mai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dirty="0"/>
              <a:t>5.8 Windows</a:t>
            </a:r>
            <a:r>
              <a:rPr lang="zh-CN" altLang="en-US" kern="0" dirty="0"/>
              <a:t>文件系统</a:t>
            </a:r>
          </a:p>
        </p:txBody>
      </p:sp>
      <p:sp>
        <p:nvSpPr>
          <p:cNvPr id="4" name="Content Placeholder 2"/>
          <p:cNvSpPr txBox="1">
            <a:spLocks/>
          </p:cNvSpPr>
          <p:nvPr/>
        </p:nvSpPr>
        <p:spPr bwMode="auto">
          <a:xfrm>
            <a:off x="3828" y="823265"/>
            <a:ext cx="9032667" cy="796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5000"/>
              </a:lnSpc>
            </a:pPr>
            <a:r>
              <a:rPr lang="en-US" altLang="zh-CN" sz="2400" kern="0" dirty="0"/>
              <a:t>Windows NTFS</a:t>
            </a:r>
            <a:r>
              <a:rPr lang="zh-CN" altLang="en-US" sz="2400" kern="0" dirty="0"/>
              <a:t>卷布局</a:t>
            </a:r>
            <a:r>
              <a:rPr lang="en-US" altLang="zh-CN" sz="2400" kern="0" dirty="0"/>
              <a:t> </a:t>
            </a:r>
            <a:endParaRPr lang="en-US" sz="2400" kern="0" dirty="0"/>
          </a:p>
        </p:txBody>
      </p:sp>
      <p:grpSp>
        <p:nvGrpSpPr>
          <p:cNvPr id="9" name="组合 8">
            <a:extLst>
              <a:ext uri="{FF2B5EF4-FFF2-40B4-BE49-F238E27FC236}">
                <a16:creationId xmlns:a16="http://schemas.microsoft.com/office/drawing/2014/main" id="{D7526E13-2480-704C-9877-0E50518BAC2B}"/>
              </a:ext>
            </a:extLst>
          </p:cNvPr>
          <p:cNvGrpSpPr/>
          <p:nvPr/>
        </p:nvGrpSpPr>
        <p:grpSpPr>
          <a:xfrm>
            <a:off x="375367" y="1468560"/>
            <a:ext cx="8382000" cy="2104656"/>
            <a:chOff x="375367" y="1468560"/>
            <a:chExt cx="8382000" cy="2104656"/>
          </a:xfrm>
        </p:grpSpPr>
        <p:pic>
          <p:nvPicPr>
            <p:cNvPr id="5" name="Picture 8" descr="f19.pdf">
              <a:extLst>
                <a:ext uri="{FF2B5EF4-FFF2-40B4-BE49-F238E27FC236}">
                  <a16:creationId xmlns:a16="http://schemas.microsoft.com/office/drawing/2014/main" id="{5D2D020B-AAED-D04C-903E-49646C5A2EC8}"/>
                </a:ext>
              </a:extLst>
            </p:cNvPr>
            <p:cNvPicPr>
              <a:picLocks noChangeAspect="1"/>
            </p:cNvPicPr>
            <p:nvPr/>
          </p:nvPicPr>
          <p:blipFill rotWithShape="1">
            <a:blip r:embed="rId3"/>
            <a:srcRect l="10909" t="23529" r="12727" b="55068"/>
            <a:stretch/>
          </p:blipFill>
          <p:spPr>
            <a:xfrm>
              <a:off x="375367" y="1757868"/>
              <a:ext cx="8382000" cy="1815348"/>
            </a:xfrm>
            <a:prstGeom prst="rect">
              <a:avLst/>
            </a:prstGeom>
          </p:spPr>
        </p:pic>
        <p:sp>
          <p:nvSpPr>
            <p:cNvPr id="2" name="文本框 1">
              <a:extLst>
                <a:ext uri="{FF2B5EF4-FFF2-40B4-BE49-F238E27FC236}">
                  <a16:creationId xmlns:a16="http://schemas.microsoft.com/office/drawing/2014/main" id="{9120B7B0-ED9D-174A-8698-637A5CAFF454}"/>
                </a:ext>
              </a:extLst>
            </p:cNvPr>
            <p:cNvSpPr txBox="1"/>
            <p:nvPr/>
          </p:nvSpPr>
          <p:spPr>
            <a:xfrm>
              <a:off x="513750" y="1496258"/>
              <a:ext cx="1002479" cy="523220"/>
            </a:xfrm>
            <a:prstGeom prst="rect">
              <a:avLst/>
            </a:prstGeom>
            <a:noFill/>
          </p:spPr>
          <p:txBody>
            <a:bodyPr wrap="square" rtlCol="0">
              <a:spAutoFit/>
            </a:bodyPr>
            <a:lstStyle/>
            <a:p>
              <a:pPr algn="ctr"/>
              <a:r>
                <a:rPr kumimoji="1" lang="zh-CN" altLang="en-US" sz="1400" dirty="0">
                  <a:latin typeface="+mn-ea"/>
                  <a:ea typeface="+mn-ea"/>
                </a:rPr>
                <a:t>分区引导扇区</a:t>
              </a:r>
            </a:p>
          </p:txBody>
        </p:sp>
        <p:sp>
          <p:nvSpPr>
            <p:cNvPr id="6" name="文本框 5">
              <a:extLst>
                <a:ext uri="{FF2B5EF4-FFF2-40B4-BE49-F238E27FC236}">
                  <a16:creationId xmlns:a16="http://schemas.microsoft.com/office/drawing/2014/main" id="{ECB4F68A-FE62-004F-8997-8E8767B70B9E}"/>
                </a:ext>
              </a:extLst>
            </p:cNvPr>
            <p:cNvSpPr txBox="1"/>
            <p:nvPr/>
          </p:nvSpPr>
          <p:spPr>
            <a:xfrm>
              <a:off x="2071889" y="1468560"/>
              <a:ext cx="1002479" cy="523220"/>
            </a:xfrm>
            <a:prstGeom prst="rect">
              <a:avLst/>
            </a:prstGeom>
            <a:noFill/>
          </p:spPr>
          <p:txBody>
            <a:bodyPr wrap="square" rtlCol="0">
              <a:spAutoFit/>
            </a:bodyPr>
            <a:lstStyle/>
            <a:p>
              <a:pPr algn="ctr"/>
              <a:r>
                <a:rPr kumimoji="1" lang="zh-CN" altLang="en-US" sz="1400" dirty="0">
                  <a:latin typeface="+mn-ea"/>
                  <a:ea typeface="+mn-ea"/>
                </a:rPr>
                <a:t>主文件表</a:t>
              </a:r>
              <a:r>
                <a:rPr kumimoji="1" lang="en-US" altLang="zh-CN" sz="1400" dirty="0">
                  <a:latin typeface="+mn-ea"/>
                  <a:ea typeface="+mn-ea"/>
                </a:rPr>
                <a:t>MFT</a:t>
              </a:r>
              <a:endParaRPr kumimoji="1" lang="zh-CN" altLang="en-US" sz="1400" dirty="0">
                <a:latin typeface="+mn-ea"/>
                <a:ea typeface="+mn-ea"/>
              </a:endParaRPr>
            </a:p>
          </p:txBody>
        </p:sp>
        <p:sp>
          <p:nvSpPr>
            <p:cNvPr id="7" name="文本框 6">
              <a:extLst>
                <a:ext uri="{FF2B5EF4-FFF2-40B4-BE49-F238E27FC236}">
                  <a16:creationId xmlns:a16="http://schemas.microsoft.com/office/drawing/2014/main" id="{8C0E7430-4972-3F44-B05F-D2F77B1A7051}"/>
                </a:ext>
              </a:extLst>
            </p:cNvPr>
            <p:cNvSpPr txBox="1"/>
            <p:nvPr/>
          </p:nvSpPr>
          <p:spPr>
            <a:xfrm>
              <a:off x="3563888" y="1619690"/>
              <a:ext cx="1002479" cy="307777"/>
            </a:xfrm>
            <a:prstGeom prst="rect">
              <a:avLst/>
            </a:prstGeom>
            <a:noFill/>
          </p:spPr>
          <p:txBody>
            <a:bodyPr wrap="square" rtlCol="0">
              <a:spAutoFit/>
            </a:bodyPr>
            <a:lstStyle/>
            <a:p>
              <a:pPr algn="ctr"/>
              <a:r>
                <a:rPr kumimoji="1" lang="zh-CN" altLang="en-US" sz="1400" dirty="0">
                  <a:latin typeface="+mn-ea"/>
                  <a:ea typeface="+mn-ea"/>
                </a:rPr>
                <a:t>系统文件</a:t>
              </a:r>
            </a:p>
          </p:txBody>
        </p:sp>
        <p:sp>
          <p:nvSpPr>
            <p:cNvPr id="8" name="文本框 7">
              <a:extLst>
                <a:ext uri="{FF2B5EF4-FFF2-40B4-BE49-F238E27FC236}">
                  <a16:creationId xmlns:a16="http://schemas.microsoft.com/office/drawing/2014/main" id="{8BF8F29B-0D0F-1A4B-BC82-1A2BDCCF54FB}"/>
                </a:ext>
              </a:extLst>
            </p:cNvPr>
            <p:cNvSpPr txBox="1"/>
            <p:nvPr/>
          </p:nvSpPr>
          <p:spPr>
            <a:xfrm>
              <a:off x="6058366" y="1576282"/>
              <a:ext cx="1002479" cy="307777"/>
            </a:xfrm>
            <a:prstGeom prst="rect">
              <a:avLst/>
            </a:prstGeom>
            <a:noFill/>
          </p:spPr>
          <p:txBody>
            <a:bodyPr wrap="square" rtlCol="0">
              <a:spAutoFit/>
            </a:bodyPr>
            <a:lstStyle/>
            <a:p>
              <a:pPr algn="ctr"/>
              <a:r>
                <a:rPr kumimoji="1" lang="zh-CN" altLang="en-US" sz="1400" dirty="0">
                  <a:latin typeface="+mn-ea"/>
                  <a:ea typeface="+mn-ea"/>
                </a:rPr>
                <a:t>文件区域</a:t>
              </a:r>
            </a:p>
          </p:txBody>
        </p:sp>
      </p:grpSp>
      <p:sp>
        <p:nvSpPr>
          <p:cNvPr id="10" name="文本框 9">
            <a:extLst>
              <a:ext uri="{FF2B5EF4-FFF2-40B4-BE49-F238E27FC236}">
                <a16:creationId xmlns:a16="http://schemas.microsoft.com/office/drawing/2014/main" id="{C55D14C0-3CC5-C041-B176-2140AED66229}"/>
              </a:ext>
            </a:extLst>
          </p:cNvPr>
          <p:cNvSpPr txBox="1"/>
          <p:nvPr/>
        </p:nvSpPr>
        <p:spPr>
          <a:xfrm>
            <a:off x="375367" y="3573216"/>
            <a:ext cx="8577854" cy="2185214"/>
          </a:xfrm>
          <a:prstGeom prst="rect">
            <a:avLst/>
          </a:prstGeom>
          <a:noFill/>
        </p:spPr>
        <p:txBody>
          <a:bodyPr wrap="square" rtlCol="0">
            <a:spAutoFit/>
          </a:bodyPr>
          <a:lstStyle/>
          <a:p>
            <a:pPr marL="285750" indent="-285750">
              <a:lnSpc>
                <a:spcPct val="150000"/>
              </a:lnSpc>
              <a:spcBef>
                <a:spcPts val="600"/>
              </a:spcBef>
              <a:buClr>
                <a:schemeClr val="accent1"/>
              </a:buClr>
              <a:buSzPct val="50000"/>
              <a:buFont typeface="Wingdings" pitchFamily="2" charset="2"/>
              <a:buChar char="n"/>
            </a:pPr>
            <a:r>
              <a:rPr kumimoji="1" lang="zh-CN" altLang="en-US" dirty="0">
                <a:latin typeface="+mn-ea"/>
                <a:ea typeface="+mn-ea"/>
              </a:rPr>
              <a:t>分区引导扇区：卷开始的一些扇区，包含卷的布局信息、文件系统的结构、引导启动信息和代码</a:t>
            </a:r>
            <a:endParaRPr kumimoji="1" lang="en-US" altLang="zh-CN" dirty="0">
              <a:latin typeface="+mn-ea"/>
              <a:ea typeface="+mn-ea"/>
            </a:endParaRPr>
          </a:p>
          <a:p>
            <a:pPr marL="285750" indent="-285750">
              <a:lnSpc>
                <a:spcPct val="150000"/>
              </a:lnSpc>
              <a:spcBef>
                <a:spcPts val="600"/>
              </a:spcBef>
              <a:buClr>
                <a:schemeClr val="accent1"/>
              </a:buClr>
              <a:buSzPct val="50000"/>
              <a:buFont typeface="Wingdings" pitchFamily="2" charset="2"/>
              <a:buChar char="n"/>
            </a:pPr>
            <a:r>
              <a:rPr kumimoji="1" lang="zh-CN" altLang="en-US" dirty="0">
                <a:solidFill>
                  <a:srgbClr val="FF0000"/>
                </a:solidFill>
                <a:latin typeface="+mn-ea"/>
                <a:ea typeface="+mn-ea"/>
              </a:rPr>
              <a:t>主文件表</a:t>
            </a:r>
            <a:r>
              <a:rPr kumimoji="1" lang="zh-CN" altLang="en-US" dirty="0">
                <a:latin typeface="+mn-ea"/>
                <a:ea typeface="+mn-ea"/>
              </a:rPr>
              <a:t>：包含该</a:t>
            </a:r>
            <a:r>
              <a:rPr kumimoji="1" lang="en-US" altLang="zh-CN" dirty="0">
                <a:latin typeface="+mn-ea"/>
                <a:ea typeface="+mn-ea"/>
              </a:rPr>
              <a:t>NTFS</a:t>
            </a:r>
            <a:r>
              <a:rPr kumimoji="1" lang="zh-CN" altLang="en-US" dirty="0">
                <a:latin typeface="+mn-ea"/>
                <a:ea typeface="+mn-ea"/>
              </a:rPr>
              <a:t>卷中所有的文件和文件夹（目录）信息</a:t>
            </a:r>
            <a:endParaRPr kumimoji="1" lang="en-US" altLang="zh-CN" dirty="0">
              <a:latin typeface="+mn-ea"/>
              <a:ea typeface="+mn-ea"/>
            </a:endParaRPr>
          </a:p>
          <a:p>
            <a:pPr marL="285750" indent="-285750">
              <a:lnSpc>
                <a:spcPct val="150000"/>
              </a:lnSpc>
              <a:spcBef>
                <a:spcPts val="600"/>
              </a:spcBef>
              <a:buClr>
                <a:schemeClr val="accent1"/>
              </a:buClr>
              <a:buSzPct val="50000"/>
              <a:buFont typeface="Wingdings" pitchFamily="2" charset="2"/>
              <a:buChar char="n"/>
            </a:pPr>
            <a:r>
              <a:rPr kumimoji="1" lang="zh-CN" altLang="en-US" dirty="0">
                <a:latin typeface="+mn-ea"/>
                <a:ea typeface="+mn-ea"/>
              </a:rPr>
              <a:t>系统文件：包含</a:t>
            </a:r>
            <a:r>
              <a:rPr kumimoji="1" lang="en-US" altLang="zh-CN" dirty="0">
                <a:latin typeface="+mn-ea"/>
                <a:ea typeface="+mn-ea"/>
              </a:rPr>
              <a:t>MFT</a:t>
            </a:r>
            <a:r>
              <a:rPr kumimoji="1" lang="zh-CN" altLang="en-US" dirty="0">
                <a:latin typeface="+mn-ea"/>
                <a:ea typeface="+mn-ea"/>
              </a:rPr>
              <a:t>前几行的镜像、</a:t>
            </a:r>
            <a:r>
              <a:rPr kumimoji="1" lang="en-US" altLang="zh-CN" dirty="0">
                <a:latin typeface="+mn-ea"/>
                <a:ea typeface="+mn-ea"/>
              </a:rPr>
              <a:t>log</a:t>
            </a:r>
            <a:r>
              <a:rPr kumimoji="1" lang="zh-CN" altLang="en-US" dirty="0">
                <a:latin typeface="+mn-ea"/>
                <a:ea typeface="+mn-ea"/>
              </a:rPr>
              <a:t>文件、簇的位图、属性定义表</a:t>
            </a:r>
            <a:endParaRPr kumimoji="1" lang="en-US" altLang="zh-CN" dirty="0">
              <a:latin typeface="+mn-ea"/>
              <a:ea typeface="+mn-ea"/>
            </a:endParaRPr>
          </a:p>
          <a:p>
            <a:endParaRPr kumimoji="1" lang="zh-CN" altLang="en-US" dirty="0"/>
          </a:p>
        </p:txBody>
      </p:sp>
    </p:spTree>
    <p:extLst>
      <p:ext uri="{BB962C8B-B14F-4D97-AF65-F5344CB8AC3E}">
        <p14:creationId xmlns:p14="http://schemas.microsoft.com/office/powerpoint/2010/main" val="22680552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5.8 Windows</a:t>
            </a:r>
            <a:r>
              <a:rPr lang="zh-CN" altLang="en-US" dirty="0"/>
              <a:t>文件系统</a:t>
            </a:r>
          </a:p>
        </p:txBody>
      </p:sp>
      <p:sp>
        <p:nvSpPr>
          <p:cNvPr id="4" name="Content Placeholder 2">
            <a:extLst>
              <a:ext uri="{FF2B5EF4-FFF2-40B4-BE49-F238E27FC236}">
                <a16:creationId xmlns:a16="http://schemas.microsoft.com/office/drawing/2014/main" id="{CA056D4F-49A9-4E42-8274-4DAA37C503B9}"/>
              </a:ext>
            </a:extLst>
          </p:cNvPr>
          <p:cNvSpPr txBox="1">
            <a:spLocks/>
          </p:cNvSpPr>
          <p:nvPr/>
        </p:nvSpPr>
        <p:spPr bwMode="auto">
          <a:xfrm>
            <a:off x="0" y="762641"/>
            <a:ext cx="9144000" cy="36724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5000"/>
              </a:lnSpc>
            </a:pPr>
            <a:r>
              <a:rPr lang="en-US" altLang="zh-CN" dirty="0"/>
              <a:t>Windows</a:t>
            </a:r>
            <a:r>
              <a:rPr lang="zh-CN" altLang="en-US" dirty="0"/>
              <a:t>文件系统的核心是</a:t>
            </a:r>
            <a:r>
              <a:rPr lang="en-US" altLang="zh-CN" dirty="0"/>
              <a:t>MFT</a:t>
            </a:r>
            <a:r>
              <a:rPr lang="zh-CN" altLang="en-US" dirty="0"/>
              <a:t>（主文件表，</a:t>
            </a:r>
            <a:r>
              <a:rPr lang="en-US" altLang="zh-CN" dirty="0"/>
              <a:t>Master File Table </a:t>
            </a:r>
            <a:r>
              <a:rPr lang="zh-CN" altLang="en-US" dirty="0"/>
              <a:t>）</a:t>
            </a:r>
            <a:endParaRPr lang="en-US" altLang="zh-CN" dirty="0"/>
          </a:p>
          <a:p>
            <a:pPr lvl="1">
              <a:lnSpc>
                <a:spcPct val="125000"/>
              </a:lnSpc>
            </a:pPr>
            <a:r>
              <a:rPr lang="en-US" altLang="zh-CN" dirty="0">
                <a:latin typeface="+mn-lt"/>
                <a:ea typeface="+mn-ea"/>
              </a:rPr>
              <a:t>MFT</a:t>
            </a:r>
            <a:r>
              <a:rPr lang="zh-CN" altLang="en-US" dirty="0">
                <a:latin typeface="+mn-lt"/>
                <a:ea typeface="+mn-ea"/>
              </a:rPr>
              <a:t>由记录构成，每条记录</a:t>
            </a:r>
            <a:r>
              <a:rPr lang="en-US" altLang="zh-CN" dirty="0">
                <a:latin typeface="+mn-lt"/>
                <a:ea typeface="+mn-ea"/>
              </a:rPr>
              <a:t>1024</a:t>
            </a:r>
            <a:r>
              <a:rPr lang="zh-CN" altLang="en-US" dirty="0">
                <a:latin typeface="+mn-lt"/>
                <a:ea typeface="+mn-ea"/>
              </a:rPr>
              <a:t>字节</a:t>
            </a:r>
            <a:endParaRPr lang="en-US" altLang="zh-CN" dirty="0">
              <a:latin typeface="+mn-lt"/>
              <a:ea typeface="+mn-ea"/>
            </a:endParaRPr>
          </a:p>
          <a:p>
            <a:pPr lvl="1">
              <a:lnSpc>
                <a:spcPct val="125000"/>
              </a:lnSpc>
            </a:pPr>
            <a:r>
              <a:rPr lang="zh-CN" altLang="en-US" dirty="0">
                <a:latin typeface="+mn-lt"/>
                <a:ea typeface="+mn-ea"/>
              </a:rPr>
              <a:t>每条记录描述该卷上的文件，包括</a:t>
            </a:r>
            <a:r>
              <a:rPr lang="en-US" altLang="zh-CN" dirty="0">
                <a:latin typeface="+mn-lt"/>
                <a:ea typeface="+mn-ea"/>
              </a:rPr>
              <a:t>MFT</a:t>
            </a:r>
            <a:r>
              <a:rPr lang="zh-CN" altLang="en-US" dirty="0">
                <a:latin typeface="+mn-lt"/>
                <a:ea typeface="+mn-ea"/>
              </a:rPr>
              <a:t>本身，</a:t>
            </a:r>
            <a:r>
              <a:rPr lang="en-US" altLang="zh-CN" dirty="0">
                <a:latin typeface="+mn-lt"/>
                <a:ea typeface="+mn-ea"/>
              </a:rPr>
              <a:t>MFT</a:t>
            </a:r>
            <a:r>
              <a:rPr lang="zh-CN" altLang="en-US" dirty="0">
                <a:latin typeface="+mn-lt"/>
                <a:ea typeface="+mn-ea"/>
              </a:rPr>
              <a:t>也被视为文件</a:t>
            </a:r>
          </a:p>
          <a:p>
            <a:pPr lvl="1">
              <a:lnSpc>
                <a:spcPct val="125000"/>
              </a:lnSpc>
            </a:pPr>
            <a:r>
              <a:rPr lang="zh-CN" altLang="en-US" dirty="0">
                <a:latin typeface="+mn-lt"/>
                <a:ea typeface="+mn-ea"/>
              </a:rPr>
              <a:t>每条记录由一组属性组成，这些属性用于定义文件（或文件夹）特征和文件内容</a:t>
            </a:r>
            <a:endParaRPr lang="en-US" altLang="zh-CN" dirty="0">
              <a:latin typeface="+mn-lt"/>
              <a:ea typeface="+mn-ea"/>
            </a:endParaRPr>
          </a:p>
          <a:p>
            <a:pPr marL="457200" lvl="1" indent="0">
              <a:lnSpc>
                <a:spcPct val="125000"/>
              </a:lnSpc>
              <a:buNone/>
            </a:pPr>
            <a:endParaRPr lang="zh-CN" altLang="en-US" dirty="0"/>
          </a:p>
          <a:p>
            <a:pPr>
              <a:lnSpc>
                <a:spcPct val="125000"/>
              </a:lnSpc>
            </a:pPr>
            <a:endParaRPr lang="en-US" altLang="zh-CN" dirty="0"/>
          </a:p>
          <a:p>
            <a:endParaRPr lang="en-US" kern="0" dirty="0"/>
          </a:p>
        </p:txBody>
      </p:sp>
    </p:spTree>
    <p:extLst>
      <p:ext uri="{BB962C8B-B14F-4D97-AF65-F5344CB8AC3E}">
        <p14:creationId xmlns:p14="http://schemas.microsoft.com/office/powerpoint/2010/main" val="14962275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45D5AF-BA15-E244-90D2-6B1976C4ECDE}"/>
              </a:ext>
            </a:extLst>
          </p:cNvPr>
          <p:cNvSpPr>
            <a:spLocks noGrp="1"/>
          </p:cNvSpPr>
          <p:nvPr>
            <p:ph type="title"/>
          </p:nvPr>
        </p:nvSpPr>
        <p:spPr/>
        <p:txBody>
          <a:bodyPr/>
          <a:lstStyle/>
          <a:p>
            <a:r>
              <a:rPr lang="en-US" altLang="zh-CN" dirty="0"/>
              <a:t>5.8 Windows</a:t>
            </a:r>
            <a:r>
              <a:rPr lang="zh-CN" altLang="en-US" dirty="0"/>
              <a:t>文件系统</a:t>
            </a:r>
            <a:endParaRPr kumimoji="1" lang="zh-CN" altLang="en-US" dirty="0"/>
          </a:p>
        </p:txBody>
      </p:sp>
      <p:pic>
        <p:nvPicPr>
          <p:cNvPr id="7" name="图片 3" descr="http://www.channel7.cn/Files/RoUpimages/1916336206.JPG">
            <a:extLst>
              <a:ext uri="{FF2B5EF4-FFF2-40B4-BE49-F238E27FC236}">
                <a16:creationId xmlns:a16="http://schemas.microsoft.com/office/drawing/2014/main" id="{126DD8C7-3CA0-6945-9619-3D5C3BF8E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73104"/>
            <a:ext cx="4499992"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内容占位符 3" descr="http://www.channel7.cn/Files/RoUpimages/1916304540.JPG">
            <a:extLst>
              <a:ext uri="{FF2B5EF4-FFF2-40B4-BE49-F238E27FC236}">
                <a16:creationId xmlns:a16="http://schemas.microsoft.com/office/drawing/2014/main" id="{AC1255EC-1D28-6349-AEC3-26C45F8C73F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973271" y="1135029"/>
            <a:ext cx="3888432" cy="4114800"/>
          </a:xfrm>
          <a:prstGeom prst="rect">
            <a:avLst/>
          </a:prstGeom>
        </p:spPr>
      </p:pic>
      <p:sp>
        <p:nvSpPr>
          <p:cNvPr id="9" name="矩形 8">
            <a:extLst>
              <a:ext uri="{FF2B5EF4-FFF2-40B4-BE49-F238E27FC236}">
                <a16:creationId xmlns:a16="http://schemas.microsoft.com/office/drawing/2014/main" id="{9A52A7C8-98C1-2B47-90E0-8834F37526A0}"/>
              </a:ext>
            </a:extLst>
          </p:cNvPr>
          <p:cNvSpPr/>
          <p:nvPr/>
        </p:nvSpPr>
        <p:spPr>
          <a:xfrm>
            <a:off x="467544" y="5485084"/>
            <a:ext cx="8522009" cy="646331"/>
          </a:xfrm>
          <a:prstGeom prst="rect">
            <a:avLst/>
          </a:prstGeom>
        </p:spPr>
        <p:txBody>
          <a:bodyPr wrap="square">
            <a:spAutoFit/>
          </a:bodyPr>
          <a:lstStyle/>
          <a:p>
            <a:r>
              <a:rPr lang="en-US" altLang="zh-CN" dirty="0">
                <a:latin typeface="+mn-ea"/>
                <a:ea typeface="+mn-ea"/>
              </a:rPr>
              <a:t>MFT</a:t>
            </a:r>
            <a:r>
              <a:rPr lang="zh-CN" altLang="zh-CN" dirty="0">
                <a:latin typeface="+mn-ea"/>
                <a:ea typeface="+mn-ea"/>
              </a:rPr>
              <a:t>的前</a:t>
            </a:r>
            <a:r>
              <a:rPr lang="en-US" altLang="zh-CN" dirty="0">
                <a:latin typeface="+mn-ea"/>
                <a:ea typeface="+mn-ea"/>
              </a:rPr>
              <a:t>16</a:t>
            </a:r>
            <a:r>
              <a:rPr lang="zh-CN" altLang="zh-CN" dirty="0">
                <a:latin typeface="+mn-ea"/>
                <a:ea typeface="+mn-ea"/>
              </a:rPr>
              <a:t>个元数据文件</a:t>
            </a:r>
            <a:r>
              <a:rPr lang="zh-CN" altLang="en-US" dirty="0">
                <a:latin typeface="+mn-ea"/>
                <a:ea typeface="+mn-ea"/>
              </a:rPr>
              <a:t>非常</a:t>
            </a:r>
            <a:r>
              <a:rPr lang="zh-CN" altLang="zh-CN" dirty="0">
                <a:latin typeface="+mn-ea"/>
                <a:ea typeface="+mn-ea"/>
              </a:rPr>
              <a:t>重要，为了防止数据的丢失，</a:t>
            </a:r>
            <a:r>
              <a:rPr lang="en-US" altLang="zh-CN" dirty="0">
                <a:latin typeface="+mn-ea"/>
                <a:ea typeface="+mn-ea"/>
              </a:rPr>
              <a:t>NTFS</a:t>
            </a:r>
            <a:r>
              <a:rPr lang="zh-CN" altLang="zh-CN" dirty="0">
                <a:latin typeface="+mn-ea"/>
                <a:ea typeface="+mn-ea"/>
              </a:rPr>
              <a:t>系统</a:t>
            </a:r>
            <a:r>
              <a:rPr lang="zh-CN" altLang="en-US" dirty="0">
                <a:latin typeface="+mn-ea"/>
                <a:ea typeface="+mn-ea"/>
              </a:rPr>
              <a:t>在该卷中对其做了备份。</a:t>
            </a:r>
          </a:p>
        </p:txBody>
      </p:sp>
    </p:spTree>
    <p:extLst>
      <p:ext uri="{BB962C8B-B14F-4D97-AF65-F5344CB8AC3E}">
        <p14:creationId xmlns:p14="http://schemas.microsoft.com/office/powerpoint/2010/main" val="1374757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AF93FD3-3F72-724A-916D-0A59F7F305AC}"/>
              </a:ext>
            </a:extLst>
          </p:cNvPr>
          <p:cNvSpPr>
            <a:spLocks noGrp="1"/>
          </p:cNvSpPr>
          <p:nvPr>
            <p:ph type="dt" sz="half" idx="11"/>
          </p:nvPr>
        </p:nvSpPr>
        <p:spPr>
          <a:xfrm>
            <a:off x="828150" y="5909908"/>
            <a:ext cx="2695042" cy="432048"/>
          </a:xfrm>
        </p:spPr>
        <p:txBody>
          <a:bodyPr/>
          <a:lstStyle/>
          <a:p>
            <a:pPr>
              <a:defRPr/>
            </a:pPr>
            <a:r>
              <a:rPr lang="zh-CN" altLang="en-US" sz="1200" dirty="0">
                <a:solidFill>
                  <a:schemeClr val="tx1"/>
                </a:solidFill>
              </a:rPr>
              <a:t>深绿色为必需的文件属性，其他可选</a:t>
            </a:r>
          </a:p>
        </p:txBody>
      </p:sp>
      <p:graphicFrame>
        <p:nvGraphicFramePr>
          <p:cNvPr id="5" name="表格 4">
            <a:extLst>
              <a:ext uri="{FF2B5EF4-FFF2-40B4-BE49-F238E27FC236}">
                <a16:creationId xmlns:a16="http://schemas.microsoft.com/office/drawing/2014/main" id="{F7C12778-A71A-184D-BE01-D7674E2A5E25}"/>
              </a:ext>
            </a:extLst>
          </p:cNvPr>
          <p:cNvGraphicFramePr>
            <a:graphicFrameLocks noGrp="1"/>
          </p:cNvGraphicFramePr>
          <p:nvPr>
            <p:extLst>
              <p:ext uri="{D42A27DB-BD31-4B8C-83A1-F6EECF244321}">
                <p14:modId xmlns:p14="http://schemas.microsoft.com/office/powerpoint/2010/main" val="1006387628"/>
              </p:ext>
            </p:extLst>
          </p:nvPr>
        </p:nvGraphicFramePr>
        <p:xfrm>
          <a:off x="683568" y="1397000"/>
          <a:ext cx="7992888" cy="4302760"/>
        </p:xfrm>
        <a:graphic>
          <a:graphicData uri="http://schemas.openxmlformats.org/drawingml/2006/table">
            <a:tbl>
              <a:tblPr firstRow="1" bandRow="1">
                <a:tableStyleId>{21E4AEA4-8DFA-4A89-87EB-49C32662AFE0}</a:tableStyleId>
              </a:tblPr>
              <a:tblGrid>
                <a:gridCol w="2580224">
                  <a:extLst>
                    <a:ext uri="{9D8B030D-6E8A-4147-A177-3AD203B41FA5}">
                      <a16:colId xmlns:a16="http://schemas.microsoft.com/office/drawing/2014/main" val="2212947088"/>
                    </a:ext>
                  </a:extLst>
                </a:gridCol>
                <a:gridCol w="5412664">
                  <a:extLst>
                    <a:ext uri="{9D8B030D-6E8A-4147-A177-3AD203B41FA5}">
                      <a16:colId xmlns:a16="http://schemas.microsoft.com/office/drawing/2014/main" val="926903301"/>
                    </a:ext>
                  </a:extLst>
                </a:gridCol>
              </a:tblGrid>
              <a:tr h="370840">
                <a:tc>
                  <a:txBody>
                    <a:bodyPr/>
                    <a:lstStyle/>
                    <a:p>
                      <a:pPr algn="ctr"/>
                      <a:r>
                        <a:rPr lang="zh-CN" altLang="en-US" dirty="0"/>
                        <a:t>属性类型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dirty="0"/>
                        <a:t>说明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3625210"/>
                  </a:ext>
                </a:extLst>
              </a:tr>
              <a:tr h="370840">
                <a:tc>
                  <a:txBody>
                    <a:bodyPr/>
                    <a:lstStyle/>
                    <a:p>
                      <a:r>
                        <a:rPr lang="zh-CN" altLang="en-US" dirty="0"/>
                        <a:t>标准信息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zh-CN" altLang="en-US" dirty="0"/>
                        <a:t>包括访问属性（只读、读</a:t>
                      </a:r>
                      <a:r>
                        <a:rPr lang="en-US" altLang="zh-CN" dirty="0"/>
                        <a:t>/</a:t>
                      </a:r>
                      <a:r>
                        <a:rPr lang="zh-CN" altLang="en-US" dirty="0"/>
                        <a:t>写等）、时间戳、文件创建的时间和最后一次被修改时间、有多少目录指向该文件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726472679"/>
                  </a:ext>
                </a:extLst>
              </a:tr>
              <a:tr h="370840">
                <a:tc>
                  <a:txBody>
                    <a:bodyPr/>
                    <a:lstStyle/>
                    <a:p>
                      <a:r>
                        <a:rPr lang="zh-CN" altLang="en-US" dirty="0"/>
                        <a:t>属性表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dirty="0"/>
                        <a:t>组成文件的属性列表，当一个记录无法存下一个文件的所有属性时，需要多个记录，属性表包含了对</a:t>
                      </a:r>
                      <a:r>
                        <a:rPr lang="en-US" altLang="zh-CN" dirty="0"/>
                        <a:t>MFT</a:t>
                      </a:r>
                      <a:r>
                        <a:rPr lang="zh-CN" altLang="en-US" dirty="0"/>
                        <a:t>中包含每个属性的记录的引用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777153"/>
                  </a:ext>
                </a:extLst>
              </a:tr>
              <a:tr h="370840">
                <a:tc>
                  <a:txBody>
                    <a:bodyPr/>
                    <a:lstStyle/>
                    <a:p>
                      <a:r>
                        <a:rPr lang="zh-CN" altLang="en-US" dirty="0"/>
                        <a:t>文件名</a:t>
                      </a:r>
                      <a:endParaRPr lang="en-US" altLang="zh-CN" dirty="0"/>
                    </a:p>
                    <a:p>
                      <a:r>
                        <a:rPr lang="zh-CN" altLang="en-US" dirty="0"/>
                        <a:t>安全描述符</a:t>
                      </a:r>
                      <a:endParaRPr lang="en-US" altLang="zh-CN" dirty="0"/>
                    </a:p>
                    <a:p>
                      <a:r>
                        <a:rPr lang="zh-CN" altLang="en-US" dirty="0"/>
                        <a:t>数据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zh-CN" altLang="en-US" dirty="0"/>
                        <a:t>一个文件或目录必须有一个或多个名字</a:t>
                      </a:r>
                      <a:endParaRPr lang="en-US" altLang="zh-CN" dirty="0"/>
                    </a:p>
                    <a:p>
                      <a:r>
                        <a:rPr lang="zh-CN" altLang="en-US" dirty="0"/>
                        <a:t>确定谁拥有这个文件，谁可以访问它</a:t>
                      </a:r>
                      <a:endParaRPr lang="en-US" altLang="zh-CN" dirty="0"/>
                    </a:p>
                    <a:p>
                      <a:r>
                        <a:rPr lang="zh-CN" altLang="en-US" dirty="0"/>
                        <a:t>文件的内容</a:t>
                      </a:r>
                      <a:endParaRPr lang="en-US" alt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379889223"/>
                  </a:ext>
                </a:extLst>
              </a:tr>
              <a:tr h="370840">
                <a:tc>
                  <a:txBody>
                    <a:bodyPr/>
                    <a:lstStyle/>
                    <a:p>
                      <a:r>
                        <a:rPr lang="zh-CN" altLang="en-US" dirty="0"/>
                        <a:t>索引根</a:t>
                      </a:r>
                      <a:endParaRPr lang="en-US" altLang="zh-CN" dirty="0"/>
                    </a:p>
                    <a:p>
                      <a:r>
                        <a:rPr lang="zh-CN" altLang="en-US" dirty="0"/>
                        <a:t>索引分配</a:t>
                      </a:r>
                      <a:endParaRPr lang="en-US" altLang="zh-CN" dirty="0"/>
                    </a:p>
                    <a:p>
                      <a:r>
                        <a:rPr lang="zh-CN" altLang="en-US" dirty="0"/>
                        <a:t>卷信息</a:t>
                      </a:r>
                      <a:endParaRPr lang="en-US" altLang="zh-CN" dirty="0"/>
                    </a:p>
                    <a:p>
                      <a:r>
                        <a:rPr lang="zh-CN" altLang="en-US" dirty="0"/>
                        <a:t>位图</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dirty="0"/>
                        <a:t>用于实现文件夹</a:t>
                      </a:r>
                      <a:endParaRPr lang="en-US" altLang="zh-CN" dirty="0"/>
                    </a:p>
                    <a:p>
                      <a:r>
                        <a:rPr lang="zh-CN" altLang="en-US" dirty="0"/>
                        <a:t>用于实现文件夹</a:t>
                      </a:r>
                      <a:endParaRPr lang="en-US" altLang="zh-CN" dirty="0"/>
                    </a:p>
                    <a:p>
                      <a:r>
                        <a:rPr lang="zh-CN" altLang="en-US" dirty="0"/>
                        <a:t>包括与卷相关的信息，如版本信息、卷名字</a:t>
                      </a:r>
                      <a:endParaRPr lang="en-US" altLang="zh-CN" dirty="0"/>
                    </a:p>
                    <a:p>
                      <a:r>
                        <a:rPr lang="zh-CN" altLang="en-US" dirty="0"/>
                        <a:t>提供在</a:t>
                      </a:r>
                      <a:r>
                        <a:rPr lang="en-US" altLang="zh-CN" dirty="0"/>
                        <a:t>MFT</a:t>
                      </a:r>
                      <a:r>
                        <a:rPr lang="zh-CN" altLang="en-US" dirty="0"/>
                        <a:t>或文件夹中正在使用的记录的图（</a:t>
                      </a:r>
                      <a:r>
                        <a:rPr lang="en-US" altLang="zh-CN" dirty="0"/>
                        <a:t>map</a:t>
                      </a:r>
                      <a:r>
                        <a:rPr lang="zh-CN" altLang="en-US" dirty="0"/>
                        <a:t>）</a:t>
                      </a:r>
                      <a:endParaRPr lang="en-US" alt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8891253"/>
                  </a:ext>
                </a:extLst>
              </a:tr>
            </a:tbl>
          </a:graphicData>
        </a:graphic>
      </p:graphicFrame>
      <p:sp>
        <p:nvSpPr>
          <p:cNvPr id="6" name="Content Placeholder 2">
            <a:extLst>
              <a:ext uri="{FF2B5EF4-FFF2-40B4-BE49-F238E27FC236}">
                <a16:creationId xmlns:a16="http://schemas.microsoft.com/office/drawing/2014/main" id="{207B4566-F3F2-7642-8545-DAE350673D75}"/>
              </a:ext>
            </a:extLst>
          </p:cNvPr>
          <p:cNvSpPr txBox="1">
            <a:spLocks/>
          </p:cNvSpPr>
          <p:nvPr/>
        </p:nvSpPr>
        <p:spPr bwMode="auto">
          <a:xfrm>
            <a:off x="0" y="762641"/>
            <a:ext cx="9144000" cy="50611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5000"/>
              </a:lnSpc>
            </a:pPr>
            <a:r>
              <a:rPr lang="en-US" altLang="zh-CN" dirty="0"/>
              <a:t>MFT</a:t>
            </a:r>
            <a:r>
              <a:rPr lang="zh-CN" altLang="en-US" dirty="0"/>
              <a:t>中每条记录包含的属性类型</a:t>
            </a:r>
            <a:endParaRPr lang="en-US" altLang="zh-CN" dirty="0"/>
          </a:p>
          <a:p>
            <a:endParaRPr lang="en-US" kern="0" dirty="0"/>
          </a:p>
        </p:txBody>
      </p:sp>
      <p:sp>
        <p:nvSpPr>
          <p:cNvPr id="7" name="标题 1">
            <a:extLst>
              <a:ext uri="{FF2B5EF4-FFF2-40B4-BE49-F238E27FC236}">
                <a16:creationId xmlns:a16="http://schemas.microsoft.com/office/drawing/2014/main" id="{F6E39D19-E303-B74F-8665-2F3D7E5E4DBD}"/>
              </a:ext>
            </a:extLst>
          </p:cNvPr>
          <p:cNvSpPr>
            <a:spLocks noGrp="1"/>
          </p:cNvSpPr>
          <p:nvPr>
            <p:ph type="title"/>
          </p:nvPr>
        </p:nvSpPr>
        <p:spPr/>
        <p:txBody>
          <a:bodyPr/>
          <a:lstStyle/>
          <a:p>
            <a:r>
              <a:rPr lang="en-US" altLang="zh-CN" dirty="0"/>
              <a:t>5.8 Windows</a:t>
            </a:r>
            <a:r>
              <a:rPr lang="zh-CN" altLang="en-US" dirty="0"/>
              <a:t>文件系统</a:t>
            </a:r>
          </a:p>
        </p:txBody>
      </p:sp>
    </p:spTree>
    <p:extLst>
      <p:ext uri="{BB962C8B-B14F-4D97-AF65-F5344CB8AC3E}">
        <p14:creationId xmlns:p14="http://schemas.microsoft.com/office/powerpoint/2010/main" val="29634275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838200" y="228600"/>
            <a:ext cx="7162800" cy="563563"/>
          </a:xfrm>
        </p:spPr>
        <p:txBody>
          <a:bodyPr/>
          <a:lstStyle/>
          <a:p>
            <a:pPr algn="ctr"/>
            <a:r>
              <a:rPr lang="en-US" altLang="zh-CN" sz="3200" dirty="0"/>
              <a:t>5.8 Windows</a:t>
            </a:r>
            <a:r>
              <a:rPr lang="zh-CN" altLang="en-US" sz="3200" dirty="0"/>
              <a:t>文件系统</a:t>
            </a:r>
          </a:p>
        </p:txBody>
      </p:sp>
      <p:sp>
        <p:nvSpPr>
          <p:cNvPr id="5" name="TextBox 4"/>
          <p:cNvSpPr txBox="1"/>
          <p:nvPr/>
        </p:nvSpPr>
        <p:spPr>
          <a:xfrm>
            <a:off x="0" y="823265"/>
            <a:ext cx="9036496" cy="508601"/>
          </a:xfrm>
          <a:prstGeom prst="rect">
            <a:avLst/>
          </a:prstGeom>
          <a:noFill/>
        </p:spPr>
        <p:txBody>
          <a:bodyPr wrap="square" rtlCol="0">
            <a:spAutoFit/>
          </a:bodyPr>
          <a:lstStyle/>
          <a:p>
            <a:pPr marL="342900" indent="-342900">
              <a:lnSpc>
                <a:spcPct val="125000"/>
              </a:lnSpc>
              <a:spcBef>
                <a:spcPct val="20000"/>
              </a:spcBef>
              <a:buClr>
                <a:schemeClr val="hlink"/>
              </a:buClr>
              <a:buSzPct val="75000"/>
              <a:buFont typeface="Wingdings" pitchFamily="2" charset="2"/>
              <a:buChar char="v"/>
            </a:pPr>
            <a:r>
              <a:rPr lang="en-US" altLang="zh-CN" sz="2400" b="1" kern="0" dirty="0">
                <a:solidFill>
                  <a:schemeClr val="tx2"/>
                </a:solidFill>
                <a:latin typeface="+mn-lt"/>
                <a:ea typeface="+mn-ea"/>
              </a:rPr>
              <a:t>Windows NTFS</a:t>
            </a:r>
            <a:r>
              <a:rPr lang="zh-CN" altLang="en-US" sz="2400" b="1" kern="0" dirty="0">
                <a:solidFill>
                  <a:schemeClr val="tx2"/>
                </a:solidFill>
                <a:latin typeface="+mn-lt"/>
                <a:ea typeface="+mn-ea"/>
              </a:rPr>
              <a:t>组件</a:t>
            </a:r>
            <a:endParaRPr lang="en-US" sz="2400" b="1" kern="0" dirty="0">
              <a:solidFill>
                <a:schemeClr val="tx2"/>
              </a:solidFill>
              <a:latin typeface="+mn-lt"/>
              <a:ea typeface="+mn-ea"/>
            </a:endParaRPr>
          </a:p>
        </p:txBody>
      </p:sp>
      <p:grpSp>
        <p:nvGrpSpPr>
          <p:cNvPr id="2" name="组合 1">
            <a:extLst>
              <a:ext uri="{FF2B5EF4-FFF2-40B4-BE49-F238E27FC236}">
                <a16:creationId xmlns:a16="http://schemas.microsoft.com/office/drawing/2014/main" id="{48EF5366-BD23-3543-9F33-7DF33D9CF6A2}"/>
              </a:ext>
            </a:extLst>
          </p:cNvPr>
          <p:cNvGrpSpPr/>
          <p:nvPr/>
        </p:nvGrpSpPr>
        <p:grpSpPr>
          <a:xfrm>
            <a:off x="866775" y="1331866"/>
            <a:ext cx="7105650" cy="3214514"/>
            <a:chOff x="1019175" y="1510630"/>
            <a:chExt cx="7105650" cy="4438650"/>
          </a:xfrm>
        </p:grpSpPr>
        <p:pic>
          <p:nvPicPr>
            <p:cNvPr id="3676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175" y="1510630"/>
              <a:ext cx="71056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894257" y="2060848"/>
              <a:ext cx="792088" cy="432048"/>
            </a:xfrm>
            <a:prstGeom prst="rect">
              <a:avLst/>
            </a:prstGeom>
            <a:solidFill>
              <a:srgbClr val="BBEEF3"/>
            </a:solidFill>
          </p:spPr>
          <p:txBody>
            <a:bodyPr wrap="square" lIns="0" tIns="0" rIns="0" bIns="0" rtlCol="0" anchor="ctr" anchorCtr="1">
              <a:noAutofit/>
            </a:bodyPr>
            <a:lstStyle/>
            <a:p>
              <a:pPr algn="ctr"/>
              <a:r>
                <a:rPr lang="zh-CN" altLang="en-US" sz="1400" dirty="0"/>
                <a:t>日志文件</a:t>
              </a:r>
              <a:endParaRPr lang="en-US" altLang="zh-CN" sz="1400" dirty="0"/>
            </a:p>
            <a:p>
              <a:pPr algn="ctr"/>
              <a:r>
                <a:rPr lang="zh-CN" altLang="en-US" sz="1400" dirty="0"/>
                <a:t>服务</a:t>
              </a:r>
            </a:p>
          </p:txBody>
        </p:sp>
        <p:sp>
          <p:nvSpPr>
            <p:cNvPr id="9" name="TextBox 8"/>
            <p:cNvSpPr txBox="1"/>
            <p:nvPr/>
          </p:nvSpPr>
          <p:spPr>
            <a:xfrm>
              <a:off x="1736794" y="4437112"/>
              <a:ext cx="1656184" cy="432048"/>
            </a:xfrm>
            <a:prstGeom prst="rect">
              <a:avLst/>
            </a:prstGeom>
            <a:solidFill>
              <a:schemeClr val="bg1"/>
            </a:solidFill>
          </p:spPr>
          <p:txBody>
            <a:bodyPr wrap="square" lIns="0" tIns="0" rIns="0" bIns="0" rtlCol="0" anchor="ctr" anchorCtr="1">
              <a:noAutofit/>
            </a:bodyPr>
            <a:lstStyle/>
            <a:p>
              <a:pPr algn="ctr"/>
              <a:r>
                <a:rPr lang="zh-CN" altLang="en-US" sz="1400" dirty="0"/>
                <a:t>访问映射文件或刷新高速缓存</a:t>
              </a:r>
            </a:p>
          </p:txBody>
        </p:sp>
        <p:sp>
          <p:nvSpPr>
            <p:cNvPr id="10" name="TextBox 9"/>
            <p:cNvSpPr txBox="1"/>
            <p:nvPr/>
          </p:nvSpPr>
          <p:spPr>
            <a:xfrm>
              <a:off x="2123728" y="3645024"/>
              <a:ext cx="936104" cy="432048"/>
            </a:xfrm>
            <a:prstGeom prst="rect">
              <a:avLst/>
            </a:prstGeom>
            <a:solidFill>
              <a:srgbClr val="BBEEF3"/>
            </a:solidFill>
          </p:spPr>
          <p:txBody>
            <a:bodyPr wrap="square" lIns="0" tIns="0" rIns="0" bIns="0" rtlCol="0" anchor="ctr" anchorCtr="1">
              <a:noAutofit/>
            </a:bodyPr>
            <a:lstStyle/>
            <a:p>
              <a:pPr algn="ctr"/>
              <a:r>
                <a:rPr lang="zh-CN" altLang="en-US" sz="1400" dirty="0"/>
                <a:t>高速缓存</a:t>
              </a:r>
              <a:endParaRPr lang="en-US" altLang="zh-CN" sz="1400" dirty="0"/>
            </a:p>
            <a:p>
              <a:pPr algn="ctr"/>
              <a:r>
                <a:rPr lang="zh-CN" altLang="en-US" sz="1400" dirty="0"/>
                <a:t>管理器</a:t>
              </a:r>
            </a:p>
          </p:txBody>
        </p:sp>
        <p:sp>
          <p:nvSpPr>
            <p:cNvPr id="11" name="TextBox 10"/>
            <p:cNvSpPr txBox="1"/>
            <p:nvPr/>
          </p:nvSpPr>
          <p:spPr>
            <a:xfrm>
              <a:off x="1939371" y="5242647"/>
              <a:ext cx="1251030" cy="432048"/>
            </a:xfrm>
            <a:prstGeom prst="rect">
              <a:avLst/>
            </a:prstGeom>
            <a:solidFill>
              <a:srgbClr val="BBEEF3"/>
            </a:solidFill>
          </p:spPr>
          <p:txBody>
            <a:bodyPr wrap="square" lIns="0" tIns="0" rIns="0" bIns="0" rtlCol="0" anchor="ctr" anchorCtr="1">
              <a:noAutofit/>
            </a:bodyPr>
            <a:lstStyle/>
            <a:p>
              <a:pPr algn="ctr"/>
              <a:r>
                <a:rPr lang="zh-CN" altLang="en-US" sz="1400" dirty="0"/>
                <a:t>虚拟内存</a:t>
              </a:r>
              <a:endParaRPr lang="en-US" altLang="zh-CN" sz="1400" dirty="0"/>
            </a:p>
            <a:p>
              <a:pPr algn="ctr"/>
              <a:r>
                <a:rPr lang="zh-CN" altLang="en-US" sz="1400" dirty="0"/>
                <a:t>管理器</a:t>
              </a:r>
            </a:p>
          </p:txBody>
        </p:sp>
        <p:sp>
          <p:nvSpPr>
            <p:cNvPr id="12" name="TextBox 11"/>
            <p:cNvSpPr txBox="1"/>
            <p:nvPr/>
          </p:nvSpPr>
          <p:spPr>
            <a:xfrm>
              <a:off x="5364088" y="3095854"/>
              <a:ext cx="1008112" cy="432048"/>
            </a:xfrm>
            <a:prstGeom prst="rect">
              <a:avLst/>
            </a:prstGeom>
            <a:solidFill>
              <a:srgbClr val="BBEEF3"/>
            </a:solidFill>
          </p:spPr>
          <p:txBody>
            <a:bodyPr wrap="square" lIns="0" tIns="0" rIns="0" bIns="0" rtlCol="0" anchor="ctr" anchorCtr="1">
              <a:noAutofit/>
            </a:bodyPr>
            <a:lstStyle/>
            <a:p>
              <a:pPr algn="ctr"/>
              <a:r>
                <a:rPr lang="zh-CN" altLang="en-US" sz="1400" dirty="0"/>
                <a:t>磁盘驱动</a:t>
              </a:r>
            </a:p>
          </p:txBody>
        </p:sp>
        <p:sp>
          <p:nvSpPr>
            <p:cNvPr id="13" name="TextBox 12"/>
            <p:cNvSpPr txBox="1"/>
            <p:nvPr/>
          </p:nvSpPr>
          <p:spPr>
            <a:xfrm>
              <a:off x="5220072" y="2511116"/>
              <a:ext cx="1080120" cy="432048"/>
            </a:xfrm>
            <a:prstGeom prst="rect">
              <a:avLst/>
            </a:prstGeom>
            <a:solidFill>
              <a:srgbClr val="BBEEF3"/>
            </a:solidFill>
          </p:spPr>
          <p:txBody>
            <a:bodyPr wrap="square" lIns="0" tIns="0" rIns="0" bIns="0" rtlCol="0" anchor="ctr" anchorCtr="1">
              <a:noAutofit/>
            </a:bodyPr>
            <a:lstStyle/>
            <a:p>
              <a:pPr algn="ctr"/>
              <a:r>
                <a:rPr lang="zh-CN" altLang="en-US" sz="1400" dirty="0"/>
                <a:t>容错驱动</a:t>
              </a:r>
            </a:p>
          </p:txBody>
        </p:sp>
        <p:sp>
          <p:nvSpPr>
            <p:cNvPr id="14" name="TextBox 13"/>
            <p:cNvSpPr txBox="1"/>
            <p:nvPr/>
          </p:nvSpPr>
          <p:spPr>
            <a:xfrm>
              <a:off x="5152837" y="2042628"/>
              <a:ext cx="1080120" cy="432048"/>
            </a:xfrm>
            <a:prstGeom prst="rect">
              <a:avLst/>
            </a:prstGeom>
            <a:solidFill>
              <a:srgbClr val="BBEEF3"/>
            </a:solidFill>
          </p:spPr>
          <p:txBody>
            <a:bodyPr wrap="square" lIns="0" tIns="0" rIns="0" bIns="0" rtlCol="0" anchor="ctr" anchorCtr="1">
              <a:noAutofit/>
            </a:bodyPr>
            <a:lstStyle/>
            <a:p>
              <a:pPr algn="ctr"/>
              <a:r>
                <a:rPr lang="en-US" altLang="zh-CN" sz="1400" dirty="0"/>
                <a:t>NTFS</a:t>
              </a:r>
              <a:r>
                <a:rPr lang="zh-CN" altLang="en-US" sz="1400" dirty="0"/>
                <a:t>驱动</a:t>
              </a:r>
            </a:p>
          </p:txBody>
        </p:sp>
        <p:sp>
          <p:nvSpPr>
            <p:cNvPr id="15" name="TextBox 14"/>
            <p:cNvSpPr txBox="1"/>
            <p:nvPr/>
          </p:nvSpPr>
          <p:spPr>
            <a:xfrm>
              <a:off x="3145286" y="1871882"/>
              <a:ext cx="1543835" cy="234080"/>
            </a:xfrm>
            <a:prstGeom prst="rect">
              <a:avLst/>
            </a:prstGeom>
            <a:solidFill>
              <a:schemeClr val="bg1"/>
            </a:solidFill>
          </p:spPr>
          <p:txBody>
            <a:bodyPr wrap="square" lIns="0" tIns="0" rIns="0" bIns="0" rtlCol="0" anchor="ctr" anchorCtr="1">
              <a:noAutofit/>
            </a:bodyPr>
            <a:lstStyle/>
            <a:p>
              <a:pPr algn="ctr"/>
              <a:r>
                <a:rPr lang="zh-CN" altLang="en-US" sz="1400" dirty="0"/>
                <a:t>记录事务</a:t>
              </a:r>
            </a:p>
          </p:txBody>
        </p:sp>
        <p:sp>
          <p:nvSpPr>
            <p:cNvPr id="16" name="TextBox 15"/>
            <p:cNvSpPr txBox="1"/>
            <p:nvPr/>
          </p:nvSpPr>
          <p:spPr>
            <a:xfrm>
              <a:off x="1028056" y="2826042"/>
              <a:ext cx="792088" cy="432048"/>
            </a:xfrm>
            <a:prstGeom prst="rect">
              <a:avLst/>
            </a:prstGeom>
            <a:solidFill>
              <a:schemeClr val="bg1"/>
            </a:solidFill>
          </p:spPr>
          <p:txBody>
            <a:bodyPr wrap="square" lIns="0" tIns="0" rIns="0" bIns="0" rtlCol="0" anchor="ctr" anchorCtr="1">
              <a:noAutofit/>
            </a:bodyPr>
            <a:lstStyle/>
            <a:p>
              <a:pPr algn="ctr"/>
              <a:r>
                <a:rPr lang="zh-CN" altLang="en-US" sz="1400" dirty="0"/>
                <a:t>刷新</a:t>
              </a:r>
              <a:endParaRPr lang="en-US" altLang="zh-CN" sz="1400" dirty="0"/>
            </a:p>
            <a:p>
              <a:pPr algn="ctr"/>
              <a:r>
                <a:rPr lang="zh-CN" altLang="en-US" sz="1400" dirty="0"/>
                <a:t>日志文件</a:t>
              </a:r>
            </a:p>
          </p:txBody>
        </p:sp>
        <p:sp>
          <p:nvSpPr>
            <p:cNvPr id="17" name="TextBox 16"/>
            <p:cNvSpPr txBox="1"/>
            <p:nvPr/>
          </p:nvSpPr>
          <p:spPr>
            <a:xfrm>
              <a:off x="7038491" y="2924944"/>
              <a:ext cx="840813" cy="432048"/>
            </a:xfrm>
            <a:prstGeom prst="rect">
              <a:avLst/>
            </a:prstGeom>
            <a:solidFill>
              <a:schemeClr val="bg1"/>
            </a:solidFill>
          </p:spPr>
          <p:txBody>
            <a:bodyPr wrap="square" lIns="0" tIns="0" rIns="0" bIns="0" rtlCol="0" anchor="ctr" anchorCtr="1">
              <a:noAutofit/>
            </a:bodyPr>
            <a:lstStyle/>
            <a:p>
              <a:pPr algn="ctr"/>
              <a:r>
                <a:rPr lang="zh-CN" altLang="en-US" sz="1400" dirty="0"/>
                <a:t>读写磁盘</a:t>
              </a:r>
              <a:endParaRPr lang="en-US" altLang="zh-CN" sz="1400" dirty="0"/>
            </a:p>
          </p:txBody>
        </p:sp>
        <p:sp>
          <p:nvSpPr>
            <p:cNvPr id="18" name="TextBox 17"/>
            <p:cNvSpPr txBox="1"/>
            <p:nvPr/>
          </p:nvSpPr>
          <p:spPr>
            <a:xfrm>
              <a:off x="1907704" y="2852936"/>
              <a:ext cx="792088" cy="432048"/>
            </a:xfrm>
            <a:prstGeom prst="rect">
              <a:avLst/>
            </a:prstGeom>
            <a:solidFill>
              <a:schemeClr val="bg1"/>
            </a:solidFill>
          </p:spPr>
          <p:txBody>
            <a:bodyPr wrap="square" lIns="0" tIns="0" rIns="0" bIns="0" rtlCol="0" anchor="ctr" anchorCtr="1">
              <a:noAutofit/>
            </a:bodyPr>
            <a:lstStyle/>
            <a:p>
              <a:pPr algn="ctr"/>
              <a:r>
                <a:rPr lang="zh-CN" altLang="en-US" sz="1400" dirty="0"/>
                <a:t>写</a:t>
              </a:r>
              <a:endParaRPr lang="en-US" altLang="zh-CN" sz="1400" dirty="0"/>
            </a:p>
            <a:p>
              <a:pPr algn="ctr"/>
              <a:r>
                <a:rPr lang="zh-CN" altLang="en-US" sz="1400" dirty="0"/>
                <a:t>高速缓存</a:t>
              </a:r>
              <a:endParaRPr lang="en-US" altLang="zh-CN" sz="1400" dirty="0"/>
            </a:p>
          </p:txBody>
        </p:sp>
        <p:sp>
          <p:nvSpPr>
            <p:cNvPr id="19" name="TextBox 18"/>
            <p:cNvSpPr txBox="1"/>
            <p:nvPr/>
          </p:nvSpPr>
          <p:spPr>
            <a:xfrm>
              <a:off x="5076056" y="1647020"/>
              <a:ext cx="1276910" cy="341902"/>
            </a:xfrm>
            <a:prstGeom prst="rect">
              <a:avLst/>
            </a:prstGeom>
            <a:solidFill>
              <a:schemeClr val="bg1">
                <a:lumMod val="85000"/>
              </a:schemeClr>
            </a:solidFill>
          </p:spPr>
          <p:txBody>
            <a:bodyPr wrap="square" lIns="0" tIns="0" rIns="0" bIns="0" rtlCol="0" anchor="ctr" anchorCtr="1">
              <a:noAutofit/>
            </a:bodyPr>
            <a:lstStyle/>
            <a:p>
              <a:pPr algn="ctr"/>
              <a:r>
                <a:rPr lang="en-US" altLang="zh-CN" sz="1400" b="1" dirty="0"/>
                <a:t>I/O</a:t>
              </a:r>
              <a:r>
                <a:rPr lang="zh-CN" altLang="en-US" sz="1400" b="1" dirty="0"/>
                <a:t>管理器</a:t>
              </a:r>
              <a:endParaRPr lang="en-US" altLang="zh-CN" sz="1400" b="1" dirty="0"/>
            </a:p>
          </p:txBody>
        </p:sp>
        <p:sp>
          <p:nvSpPr>
            <p:cNvPr id="20" name="TextBox 19"/>
            <p:cNvSpPr txBox="1"/>
            <p:nvPr/>
          </p:nvSpPr>
          <p:spPr>
            <a:xfrm>
              <a:off x="2740133" y="2420888"/>
              <a:ext cx="895763" cy="432048"/>
            </a:xfrm>
            <a:prstGeom prst="rect">
              <a:avLst/>
            </a:prstGeom>
            <a:solidFill>
              <a:schemeClr val="bg1"/>
            </a:solidFill>
          </p:spPr>
          <p:txBody>
            <a:bodyPr wrap="square" lIns="0" tIns="0" rIns="0" bIns="0" rtlCol="0" anchor="ctr" anchorCtr="0">
              <a:noAutofit/>
            </a:bodyPr>
            <a:lstStyle/>
            <a:p>
              <a:r>
                <a:rPr lang="zh-CN" altLang="en-US" sz="1400" dirty="0"/>
                <a:t> 读</a:t>
              </a:r>
              <a:r>
                <a:rPr lang="en-US" altLang="zh-CN" sz="1400" dirty="0"/>
                <a:t>/</a:t>
              </a:r>
              <a:r>
                <a:rPr lang="zh-CN" altLang="en-US" sz="1400" dirty="0"/>
                <a:t>写</a:t>
              </a:r>
              <a:endParaRPr lang="en-US" altLang="zh-CN" sz="1400" dirty="0"/>
            </a:p>
            <a:p>
              <a:r>
                <a:rPr lang="zh-CN" altLang="en-US" sz="1400" dirty="0"/>
                <a:t>  文件</a:t>
              </a:r>
              <a:endParaRPr lang="en-US" altLang="zh-CN" sz="1400" dirty="0"/>
            </a:p>
          </p:txBody>
        </p:sp>
        <p:sp>
          <p:nvSpPr>
            <p:cNvPr id="21" name="TextBox 20"/>
            <p:cNvSpPr txBox="1"/>
            <p:nvPr/>
          </p:nvSpPr>
          <p:spPr>
            <a:xfrm>
              <a:off x="3374758" y="3717032"/>
              <a:ext cx="1224136" cy="720080"/>
            </a:xfrm>
            <a:prstGeom prst="rect">
              <a:avLst/>
            </a:prstGeom>
            <a:solidFill>
              <a:schemeClr val="bg1"/>
            </a:solidFill>
          </p:spPr>
          <p:txBody>
            <a:bodyPr wrap="square" lIns="0" tIns="0" rIns="0" bIns="0" rtlCol="0" anchor="ctr" anchorCtr="1">
              <a:noAutofit/>
            </a:bodyPr>
            <a:lstStyle/>
            <a:p>
              <a:pPr algn="ctr"/>
              <a:r>
                <a:rPr lang="zh-CN" altLang="en-US" sz="1400" dirty="0"/>
                <a:t>从磁盘加载</a:t>
              </a:r>
              <a:endParaRPr lang="en-US" altLang="zh-CN" sz="1400" dirty="0"/>
            </a:p>
            <a:p>
              <a:pPr algn="ctr"/>
              <a:r>
                <a:rPr lang="zh-CN" altLang="en-US" sz="1400" dirty="0"/>
                <a:t>数据到内存</a:t>
              </a:r>
              <a:endParaRPr lang="en-US" altLang="zh-CN" sz="1400" dirty="0"/>
            </a:p>
          </p:txBody>
        </p:sp>
        <p:sp>
          <p:nvSpPr>
            <p:cNvPr id="22" name="TextBox 21"/>
            <p:cNvSpPr txBox="1"/>
            <p:nvPr/>
          </p:nvSpPr>
          <p:spPr>
            <a:xfrm>
              <a:off x="6908358" y="2114636"/>
              <a:ext cx="1203019" cy="720080"/>
            </a:xfrm>
            <a:prstGeom prst="rect">
              <a:avLst/>
            </a:prstGeom>
            <a:solidFill>
              <a:schemeClr val="bg1"/>
            </a:solidFill>
          </p:spPr>
          <p:txBody>
            <a:bodyPr wrap="square" lIns="0" tIns="0" rIns="0" bIns="0" rtlCol="0" anchor="ctr" anchorCtr="1">
              <a:noAutofit/>
            </a:bodyPr>
            <a:lstStyle/>
            <a:p>
              <a:pPr algn="ctr"/>
              <a:r>
                <a:rPr lang="zh-CN" altLang="en-US" sz="1400" dirty="0"/>
                <a:t>读写一个镜像的或条带化的卷</a:t>
              </a:r>
              <a:endParaRPr lang="en-US" altLang="zh-CN" sz="1400" dirty="0"/>
            </a:p>
          </p:txBody>
        </p:sp>
      </p:grpSp>
      <p:sp>
        <p:nvSpPr>
          <p:cNvPr id="23" name="Content Placeholder 2">
            <a:extLst>
              <a:ext uri="{FF2B5EF4-FFF2-40B4-BE49-F238E27FC236}">
                <a16:creationId xmlns:a16="http://schemas.microsoft.com/office/drawing/2014/main" id="{CDD5A7FD-72A1-D74C-B859-E74D025F580F}"/>
              </a:ext>
            </a:extLst>
          </p:cNvPr>
          <p:cNvSpPr txBox="1">
            <a:spLocks/>
          </p:cNvSpPr>
          <p:nvPr/>
        </p:nvSpPr>
        <p:spPr bwMode="auto">
          <a:xfrm>
            <a:off x="0" y="4488708"/>
            <a:ext cx="9144000" cy="2373608"/>
          </a:xfrm>
          <a:prstGeom prst="rect">
            <a:avLst/>
          </a:prstGeom>
          <a:solidFill>
            <a:srgbClr val="ADEBF1"/>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514350" indent="-514350">
              <a:lnSpc>
                <a:spcPct val="125000"/>
              </a:lnSpc>
              <a:buClr>
                <a:schemeClr val="tx1"/>
              </a:buClr>
              <a:buAutoNum type="arabicPeriod"/>
            </a:pPr>
            <a:r>
              <a:rPr lang="en-US" altLang="zh-CN" sz="1800" dirty="0">
                <a:solidFill>
                  <a:schemeClr val="tx1"/>
                </a:solidFill>
              </a:rPr>
              <a:t>I/O</a:t>
            </a:r>
            <a:r>
              <a:rPr lang="zh-CN" altLang="en-US" sz="1800" dirty="0">
                <a:solidFill>
                  <a:schemeClr val="tx1"/>
                </a:solidFill>
              </a:rPr>
              <a:t>管理程序：包括</a:t>
            </a:r>
            <a:r>
              <a:rPr lang="en-US" altLang="zh-CN" sz="1800" dirty="0">
                <a:solidFill>
                  <a:schemeClr val="tx1"/>
                </a:solidFill>
              </a:rPr>
              <a:t>NTFS</a:t>
            </a:r>
            <a:r>
              <a:rPr lang="zh-CN" altLang="en-US" sz="1800" dirty="0">
                <a:solidFill>
                  <a:schemeClr val="tx1"/>
                </a:solidFill>
              </a:rPr>
              <a:t>驱动，用于处理基本的打开、关闭、读写功能</a:t>
            </a:r>
            <a:endParaRPr lang="en-US" altLang="zh-CN" sz="1800" dirty="0">
              <a:solidFill>
                <a:schemeClr val="tx1"/>
              </a:solidFill>
            </a:endParaRPr>
          </a:p>
          <a:p>
            <a:pPr marL="514350" indent="-514350">
              <a:lnSpc>
                <a:spcPct val="125000"/>
              </a:lnSpc>
              <a:buClr>
                <a:schemeClr val="tx1"/>
              </a:buClr>
              <a:buAutoNum type="arabicPeriod"/>
            </a:pPr>
            <a:r>
              <a:rPr lang="zh-CN" altLang="en-US" sz="1800" dirty="0">
                <a:solidFill>
                  <a:schemeClr val="tx1"/>
                </a:solidFill>
              </a:rPr>
              <a:t>日志文件服务：维护一个关于磁盘上文件系统元数据改变的标志，用于在系统失败时恢复</a:t>
            </a:r>
            <a:r>
              <a:rPr lang="en-US" altLang="zh-CN" sz="1800" dirty="0">
                <a:solidFill>
                  <a:schemeClr val="tx1"/>
                </a:solidFill>
              </a:rPr>
              <a:t>NTFS</a:t>
            </a:r>
            <a:r>
              <a:rPr lang="zh-CN" altLang="en-US" sz="1800" dirty="0">
                <a:solidFill>
                  <a:schemeClr val="tx1"/>
                </a:solidFill>
              </a:rPr>
              <a:t>格式的卷</a:t>
            </a:r>
            <a:endParaRPr lang="en-US" altLang="zh-CN" sz="1800" dirty="0">
              <a:solidFill>
                <a:schemeClr val="tx1"/>
              </a:solidFill>
            </a:endParaRPr>
          </a:p>
          <a:p>
            <a:pPr marL="514350" indent="-514350">
              <a:lnSpc>
                <a:spcPct val="125000"/>
              </a:lnSpc>
              <a:buClr>
                <a:schemeClr val="tx1"/>
              </a:buClr>
              <a:buAutoNum type="arabicPeriod"/>
            </a:pPr>
            <a:r>
              <a:rPr lang="zh-CN" altLang="en-US" sz="1800" dirty="0">
                <a:solidFill>
                  <a:schemeClr val="tx1"/>
                </a:solidFill>
              </a:rPr>
              <a:t>高速缓存管理器：负责对文件读写进行高速缓存，以提高性能</a:t>
            </a:r>
            <a:endParaRPr lang="en-US" altLang="zh-CN" sz="1800" dirty="0">
              <a:solidFill>
                <a:schemeClr val="tx1"/>
              </a:solidFill>
            </a:endParaRPr>
          </a:p>
          <a:p>
            <a:pPr marL="514350" indent="-514350">
              <a:lnSpc>
                <a:spcPct val="125000"/>
              </a:lnSpc>
              <a:buClr>
                <a:schemeClr val="tx1"/>
              </a:buClr>
              <a:buAutoNum type="arabicPeriod"/>
            </a:pPr>
            <a:r>
              <a:rPr lang="zh-CN" altLang="en-US" sz="1800" dirty="0">
                <a:solidFill>
                  <a:schemeClr val="tx1"/>
                </a:solidFill>
              </a:rPr>
              <a:t>虚存管理程序：</a:t>
            </a:r>
            <a:r>
              <a:rPr lang="en-US" altLang="zh-CN" sz="1800" dirty="0">
                <a:solidFill>
                  <a:schemeClr val="tx1"/>
                </a:solidFill>
              </a:rPr>
              <a:t>NTFS</a:t>
            </a:r>
            <a:r>
              <a:rPr lang="zh-CN" altLang="en-US" sz="1800" dirty="0">
                <a:solidFill>
                  <a:schemeClr val="tx1"/>
                </a:solidFill>
              </a:rPr>
              <a:t>通过把文件引用映射到虚存引用，并通过读写虚存来访问被缓存的文件</a:t>
            </a:r>
          </a:p>
          <a:p>
            <a:pPr>
              <a:lnSpc>
                <a:spcPct val="125000"/>
              </a:lnSpc>
            </a:pPr>
            <a:endParaRPr lang="en-US" altLang="zh-CN" sz="1800" dirty="0">
              <a:solidFill>
                <a:schemeClr val="tx1"/>
              </a:solidFill>
            </a:endParaRPr>
          </a:p>
          <a:p>
            <a:endParaRPr lang="en-US" sz="1800" kern="0" dirty="0">
              <a:solidFill>
                <a:schemeClr val="tx1"/>
              </a:solidFill>
            </a:endParaRPr>
          </a:p>
        </p:txBody>
      </p:sp>
    </p:spTree>
    <p:extLst>
      <p:ext uri="{BB962C8B-B14F-4D97-AF65-F5344CB8AC3E}">
        <p14:creationId xmlns:p14="http://schemas.microsoft.com/office/powerpoint/2010/main" val="3469846094"/>
      </p:ext>
    </p:extLst>
  </p:cSld>
  <p:clrMapOvr>
    <a:masterClrMapping/>
  </p:clrMapOvr>
  <p:transition spd="slow">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124" y="836712"/>
            <a:ext cx="8077200" cy="609600"/>
          </a:xfrm>
        </p:spPr>
        <p:txBody>
          <a:bodyPr>
            <a:noAutofit/>
          </a:bodyPr>
          <a:lstStyle/>
          <a:p>
            <a:pPr>
              <a:lnSpc>
                <a:spcPct val="125000"/>
              </a:lnSpc>
              <a:buSzPct val="155000"/>
            </a:pPr>
            <a:r>
              <a:rPr lang="zh-CN" altLang="en-US" dirty="0"/>
              <a:t>文件系统架构</a:t>
            </a:r>
            <a:endParaRPr lang="en-US" dirty="0"/>
          </a:p>
        </p:txBody>
      </p:sp>
      <p:sp>
        <p:nvSpPr>
          <p:cNvPr id="4" name="TextBox 3"/>
          <p:cNvSpPr txBox="1"/>
          <p:nvPr/>
        </p:nvSpPr>
        <p:spPr>
          <a:xfrm>
            <a:off x="609600" y="2743200"/>
            <a:ext cx="8077200" cy="784830"/>
          </a:xfrm>
          <a:prstGeom prst="rect">
            <a:avLst/>
          </a:prstGeom>
          <a:noFill/>
        </p:spPr>
        <p:txBody>
          <a:bodyPr wrap="square" rtlCol="0">
            <a:spAutoFit/>
          </a:bodyPr>
          <a:lstStyle/>
          <a:p>
            <a:pPr marL="1079500" indent="-444500">
              <a:spcBef>
                <a:spcPts val="600"/>
              </a:spcBef>
              <a:buClr>
                <a:schemeClr val="accent1"/>
              </a:buClr>
              <a:buSzPct val="100000"/>
              <a:buFont typeface="+mj-lt"/>
              <a:buAutoNum type="arabicPeriod"/>
            </a:pPr>
            <a:endParaRPr lang="en-US" sz="2000" dirty="0">
              <a:solidFill>
                <a:schemeClr val="tx1">
                  <a:lumMod val="85000"/>
                  <a:lumOff val="15000"/>
                </a:schemeClr>
              </a:solidFill>
              <a:latin typeface="+mn-lt"/>
            </a:endParaRPr>
          </a:p>
          <a:p>
            <a:pPr marL="1079500" indent="-444500">
              <a:spcBef>
                <a:spcPts val="600"/>
              </a:spcBef>
              <a:buClr>
                <a:schemeClr val="accent1"/>
              </a:buClr>
              <a:buSzPct val="100000"/>
              <a:buFont typeface="+mj-lt"/>
              <a:buAutoNum type="arabicPeriod"/>
            </a:pPr>
            <a:endParaRPr lang="en-US" sz="2000" dirty="0">
              <a:solidFill>
                <a:schemeClr val="tx1">
                  <a:lumMod val="85000"/>
                  <a:lumOff val="15000"/>
                </a:schemeClr>
              </a:solidFill>
              <a:latin typeface="+mn-lt"/>
            </a:endParaRPr>
          </a:p>
        </p:txBody>
      </p:sp>
      <p:sp>
        <p:nvSpPr>
          <p:cNvPr id="6" name="Title 1"/>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a:t>5.1 </a:t>
            </a:r>
            <a:r>
              <a:rPr lang="zh-CN" altLang="en-US" kern="0"/>
              <a:t>概述</a:t>
            </a:r>
            <a:endParaRPr lang="en-US" kern="0" dirty="0"/>
          </a:p>
        </p:txBody>
      </p:sp>
      <p:pic>
        <p:nvPicPr>
          <p:cNvPr id="355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12776"/>
            <a:ext cx="6705600" cy="463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79912" y="1547500"/>
            <a:ext cx="1440160" cy="369332"/>
          </a:xfrm>
          <a:prstGeom prst="rect">
            <a:avLst/>
          </a:prstGeom>
          <a:solidFill>
            <a:srgbClr val="BBEEF3"/>
          </a:solidFill>
        </p:spPr>
        <p:txBody>
          <a:bodyPr wrap="square" rtlCol="0">
            <a:spAutoFit/>
          </a:bodyPr>
          <a:lstStyle/>
          <a:p>
            <a:pPr algn="ctr"/>
            <a:r>
              <a:rPr lang="zh-CN" altLang="en-US" dirty="0"/>
              <a:t>用户程序</a:t>
            </a:r>
          </a:p>
        </p:txBody>
      </p:sp>
      <p:sp>
        <p:nvSpPr>
          <p:cNvPr id="8" name="TextBox 7"/>
          <p:cNvSpPr txBox="1"/>
          <p:nvPr/>
        </p:nvSpPr>
        <p:spPr>
          <a:xfrm>
            <a:off x="1403648" y="3284984"/>
            <a:ext cx="1080120" cy="369332"/>
          </a:xfrm>
          <a:prstGeom prst="rect">
            <a:avLst/>
          </a:prstGeom>
          <a:solidFill>
            <a:srgbClr val="BBEEF3"/>
          </a:solidFill>
        </p:spPr>
        <p:txBody>
          <a:bodyPr wrap="square" rtlCol="0">
            <a:spAutoFit/>
          </a:bodyPr>
          <a:lstStyle/>
          <a:p>
            <a:pPr algn="ctr"/>
            <a:r>
              <a:rPr lang="zh-CN" altLang="en-US" dirty="0"/>
              <a:t>堆</a:t>
            </a:r>
          </a:p>
        </p:txBody>
      </p:sp>
      <p:sp>
        <p:nvSpPr>
          <p:cNvPr id="9" name="TextBox 8"/>
          <p:cNvSpPr txBox="1"/>
          <p:nvPr/>
        </p:nvSpPr>
        <p:spPr>
          <a:xfrm>
            <a:off x="2699792" y="3284984"/>
            <a:ext cx="1080120" cy="369332"/>
          </a:xfrm>
          <a:prstGeom prst="rect">
            <a:avLst/>
          </a:prstGeom>
          <a:solidFill>
            <a:srgbClr val="BBEEF3"/>
          </a:solidFill>
        </p:spPr>
        <p:txBody>
          <a:bodyPr wrap="square" rtlCol="0">
            <a:spAutoFit/>
          </a:bodyPr>
          <a:lstStyle/>
          <a:p>
            <a:pPr algn="ctr"/>
            <a:r>
              <a:rPr lang="zh-CN" altLang="en-US" dirty="0"/>
              <a:t>顺序</a:t>
            </a:r>
          </a:p>
        </p:txBody>
      </p:sp>
      <p:sp>
        <p:nvSpPr>
          <p:cNvPr id="10" name="TextBox 9"/>
          <p:cNvSpPr txBox="1"/>
          <p:nvPr/>
        </p:nvSpPr>
        <p:spPr>
          <a:xfrm>
            <a:off x="3909860" y="3243191"/>
            <a:ext cx="1253940" cy="451466"/>
          </a:xfrm>
          <a:prstGeom prst="rect">
            <a:avLst/>
          </a:prstGeom>
          <a:solidFill>
            <a:srgbClr val="BBEEF3"/>
          </a:solidFill>
        </p:spPr>
        <p:txBody>
          <a:bodyPr wrap="square" lIns="0" tIns="0" rIns="0" bIns="0" rtlCol="0" anchor="ctr" anchorCtr="0">
            <a:noAutofit/>
          </a:bodyPr>
          <a:lstStyle/>
          <a:p>
            <a:pPr algn="ctr"/>
            <a:r>
              <a:rPr lang="zh-CN" altLang="en-US" dirty="0"/>
              <a:t>索引顺序</a:t>
            </a:r>
          </a:p>
        </p:txBody>
      </p:sp>
      <p:sp>
        <p:nvSpPr>
          <p:cNvPr id="11" name="TextBox 10"/>
          <p:cNvSpPr txBox="1"/>
          <p:nvPr/>
        </p:nvSpPr>
        <p:spPr>
          <a:xfrm>
            <a:off x="5292080" y="3277979"/>
            <a:ext cx="1080120" cy="369332"/>
          </a:xfrm>
          <a:prstGeom prst="rect">
            <a:avLst/>
          </a:prstGeom>
          <a:solidFill>
            <a:srgbClr val="BBEEF3"/>
          </a:solidFill>
        </p:spPr>
        <p:txBody>
          <a:bodyPr wrap="square" rtlCol="0">
            <a:spAutoFit/>
          </a:bodyPr>
          <a:lstStyle/>
          <a:p>
            <a:pPr algn="ctr"/>
            <a:r>
              <a:rPr lang="zh-CN" altLang="en-US" dirty="0"/>
              <a:t>索引</a:t>
            </a:r>
          </a:p>
        </p:txBody>
      </p:sp>
      <p:sp>
        <p:nvSpPr>
          <p:cNvPr id="12" name="TextBox 11"/>
          <p:cNvSpPr txBox="1"/>
          <p:nvPr/>
        </p:nvSpPr>
        <p:spPr>
          <a:xfrm>
            <a:off x="6588224" y="3284984"/>
            <a:ext cx="1080120" cy="369332"/>
          </a:xfrm>
          <a:prstGeom prst="rect">
            <a:avLst/>
          </a:prstGeom>
          <a:solidFill>
            <a:srgbClr val="BBEEF3"/>
          </a:solidFill>
        </p:spPr>
        <p:txBody>
          <a:bodyPr wrap="square" rtlCol="0">
            <a:spAutoFit/>
          </a:bodyPr>
          <a:lstStyle/>
          <a:p>
            <a:pPr algn="ctr"/>
            <a:r>
              <a:rPr lang="zh-CN" altLang="en-US" dirty="0"/>
              <a:t>散列</a:t>
            </a:r>
          </a:p>
        </p:txBody>
      </p:sp>
      <p:sp>
        <p:nvSpPr>
          <p:cNvPr id="13" name="TextBox 12"/>
          <p:cNvSpPr txBox="1"/>
          <p:nvPr/>
        </p:nvSpPr>
        <p:spPr>
          <a:xfrm>
            <a:off x="3635896" y="3851756"/>
            <a:ext cx="1872208" cy="369332"/>
          </a:xfrm>
          <a:prstGeom prst="rect">
            <a:avLst/>
          </a:prstGeom>
          <a:solidFill>
            <a:srgbClr val="BBEEF3"/>
          </a:solidFill>
        </p:spPr>
        <p:txBody>
          <a:bodyPr wrap="square" rtlCol="0">
            <a:spAutoFit/>
          </a:bodyPr>
          <a:lstStyle/>
          <a:p>
            <a:pPr algn="ctr"/>
            <a:r>
              <a:rPr lang="zh-CN" altLang="en-US" dirty="0"/>
              <a:t>逻辑</a:t>
            </a:r>
            <a:r>
              <a:rPr lang="en-US" altLang="zh-CN" dirty="0"/>
              <a:t>I/O</a:t>
            </a:r>
            <a:endParaRPr lang="zh-CN" altLang="en-US" dirty="0"/>
          </a:p>
        </p:txBody>
      </p:sp>
      <p:sp>
        <p:nvSpPr>
          <p:cNvPr id="14" name="TextBox 13"/>
          <p:cNvSpPr txBox="1"/>
          <p:nvPr/>
        </p:nvSpPr>
        <p:spPr>
          <a:xfrm>
            <a:off x="3483496" y="4396487"/>
            <a:ext cx="2168624" cy="369332"/>
          </a:xfrm>
          <a:prstGeom prst="rect">
            <a:avLst/>
          </a:prstGeom>
          <a:solidFill>
            <a:srgbClr val="BBEEF3"/>
          </a:solidFill>
        </p:spPr>
        <p:txBody>
          <a:bodyPr wrap="square" rtlCol="0">
            <a:spAutoFit/>
          </a:bodyPr>
          <a:lstStyle/>
          <a:p>
            <a:pPr algn="ctr"/>
            <a:r>
              <a:rPr lang="zh-CN" altLang="en-US" dirty="0"/>
              <a:t>基本</a:t>
            </a:r>
            <a:r>
              <a:rPr lang="en-US" altLang="zh-CN" dirty="0"/>
              <a:t>I/O</a:t>
            </a:r>
            <a:r>
              <a:rPr lang="zh-CN" altLang="en-US" dirty="0"/>
              <a:t>管理程序</a:t>
            </a:r>
          </a:p>
        </p:txBody>
      </p:sp>
      <p:sp>
        <p:nvSpPr>
          <p:cNvPr id="15" name="TextBox 14"/>
          <p:cNvSpPr txBox="1"/>
          <p:nvPr/>
        </p:nvSpPr>
        <p:spPr>
          <a:xfrm>
            <a:off x="3535752" y="4917808"/>
            <a:ext cx="2168624" cy="369332"/>
          </a:xfrm>
          <a:prstGeom prst="rect">
            <a:avLst/>
          </a:prstGeom>
          <a:solidFill>
            <a:srgbClr val="BBEEF3"/>
          </a:solidFill>
        </p:spPr>
        <p:txBody>
          <a:bodyPr wrap="square" rtlCol="0">
            <a:spAutoFit/>
          </a:bodyPr>
          <a:lstStyle/>
          <a:p>
            <a:pPr algn="ctr"/>
            <a:r>
              <a:rPr lang="zh-CN" altLang="en-US" dirty="0"/>
              <a:t>基本文件系统</a:t>
            </a:r>
          </a:p>
        </p:txBody>
      </p:sp>
      <p:sp>
        <p:nvSpPr>
          <p:cNvPr id="16" name="TextBox 15"/>
          <p:cNvSpPr txBox="1"/>
          <p:nvPr/>
        </p:nvSpPr>
        <p:spPr>
          <a:xfrm>
            <a:off x="1879568" y="5473360"/>
            <a:ext cx="2168624" cy="369332"/>
          </a:xfrm>
          <a:prstGeom prst="rect">
            <a:avLst/>
          </a:prstGeom>
          <a:solidFill>
            <a:srgbClr val="BBEEF3"/>
          </a:solidFill>
        </p:spPr>
        <p:txBody>
          <a:bodyPr wrap="square" rtlCol="0">
            <a:spAutoFit/>
          </a:bodyPr>
          <a:lstStyle/>
          <a:p>
            <a:pPr algn="ctr"/>
            <a:r>
              <a:rPr lang="zh-CN" altLang="en-US" dirty="0"/>
              <a:t>磁盘设备驱动</a:t>
            </a:r>
          </a:p>
        </p:txBody>
      </p:sp>
      <p:sp>
        <p:nvSpPr>
          <p:cNvPr id="17" name="TextBox 16"/>
          <p:cNvSpPr txBox="1"/>
          <p:nvPr/>
        </p:nvSpPr>
        <p:spPr>
          <a:xfrm>
            <a:off x="4995664" y="5486110"/>
            <a:ext cx="2168624" cy="369332"/>
          </a:xfrm>
          <a:prstGeom prst="rect">
            <a:avLst/>
          </a:prstGeom>
          <a:solidFill>
            <a:srgbClr val="BBEEF3"/>
          </a:solidFill>
        </p:spPr>
        <p:txBody>
          <a:bodyPr wrap="square" rtlCol="0">
            <a:spAutoFit/>
          </a:bodyPr>
          <a:lstStyle/>
          <a:p>
            <a:pPr algn="ctr"/>
            <a:r>
              <a:rPr lang="zh-CN" altLang="en-US" dirty="0"/>
              <a:t>磁带设备驱动</a:t>
            </a:r>
          </a:p>
        </p:txBody>
      </p:sp>
    </p:spTree>
    <p:extLst>
      <p:ext uri="{BB962C8B-B14F-4D97-AF65-F5344CB8AC3E}">
        <p14:creationId xmlns:p14="http://schemas.microsoft.com/office/powerpoint/2010/main" val="18505044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AFD1F06-1750-684F-8476-6CFDB8A4AB10}"/>
              </a:ext>
            </a:extLst>
          </p:cNvPr>
          <p:cNvSpPr>
            <a:spLocks noGrp="1"/>
          </p:cNvSpPr>
          <p:nvPr>
            <p:ph idx="1"/>
          </p:nvPr>
        </p:nvSpPr>
        <p:spPr>
          <a:xfrm>
            <a:off x="14142" y="861707"/>
            <a:ext cx="9129857" cy="4079461"/>
          </a:xfrm>
        </p:spPr>
        <p:txBody>
          <a:bodyPr/>
          <a:lstStyle/>
          <a:p>
            <a:r>
              <a:rPr kumimoji="1" lang="en-US" altLang="zh-CN" dirty="0"/>
              <a:t>NTFS</a:t>
            </a:r>
            <a:r>
              <a:rPr kumimoji="1" lang="zh-CN" altLang="en-US" dirty="0"/>
              <a:t>保证可恢复性的几个基本步骤</a:t>
            </a:r>
            <a:endParaRPr kumimoji="1" lang="en-US" altLang="zh-CN" dirty="0"/>
          </a:p>
          <a:p>
            <a:pPr lvl="1">
              <a:lnSpc>
                <a:spcPct val="150000"/>
              </a:lnSpc>
            </a:pPr>
            <a:r>
              <a:rPr lang="en-US" altLang="zh-CN" sz="2400" dirty="0">
                <a:solidFill>
                  <a:schemeClr val="tx1"/>
                </a:solidFill>
                <a:latin typeface="+mn-lt"/>
                <a:ea typeface="+mn-ea"/>
              </a:rPr>
              <a:t>NTFS</a:t>
            </a:r>
            <a:r>
              <a:rPr lang="zh-CN" altLang="en-US" sz="2400" dirty="0">
                <a:solidFill>
                  <a:schemeClr val="tx1"/>
                </a:solidFill>
                <a:latin typeface="+mn-lt"/>
                <a:ea typeface="+mn-ea"/>
              </a:rPr>
              <a:t>首先调用日志文件服务，在</a:t>
            </a:r>
            <a:r>
              <a:rPr lang="zh-CN" altLang="en-US" sz="2400" dirty="0">
                <a:solidFill>
                  <a:srgbClr val="FF0000"/>
                </a:solidFill>
                <a:latin typeface="+mn-lt"/>
                <a:ea typeface="+mn-ea"/>
              </a:rPr>
              <a:t>缓存中的日志文件中</a:t>
            </a:r>
            <a:r>
              <a:rPr lang="zh-CN" altLang="en-US" sz="2400" dirty="0">
                <a:solidFill>
                  <a:schemeClr val="tx1"/>
                </a:solidFill>
                <a:latin typeface="+mn-lt"/>
                <a:ea typeface="+mn-ea"/>
              </a:rPr>
              <a:t>记录任何将会修改卷结构的事务；</a:t>
            </a:r>
            <a:endParaRPr lang="en-US" altLang="zh-CN" sz="2400" dirty="0">
              <a:latin typeface="+mn-lt"/>
              <a:ea typeface="+mn-ea"/>
            </a:endParaRPr>
          </a:p>
          <a:p>
            <a:pPr lvl="1">
              <a:lnSpc>
                <a:spcPct val="150000"/>
              </a:lnSpc>
            </a:pPr>
            <a:r>
              <a:rPr lang="en-US" altLang="zh-CN" sz="2400" dirty="0">
                <a:solidFill>
                  <a:schemeClr val="tx1"/>
                </a:solidFill>
                <a:latin typeface="+mn-lt"/>
                <a:ea typeface="+mn-ea"/>
              </a:rPr>
              <a:t>NTFS</a:t>
            </a:r>
            <a:r>
              <a:rPr lang="zh-CN" altLang="en-US" sz="2400" dirty="0">
                <a:solidFill>
                  <a:schemeClr val="tx1"/>
                </a:solidFill>
                <a:latin typeface="+mn-lt"/>
                <a:ea typeface="+mn-ea"/>
              </a:rPr>
              <a:t>修改这个卷（</a:t>
            </a:r>
            <a:r>
              <a:rPr lang="zh-CN" altLang="en-US" sz="2400" dirty="0">
                <a:solidFill>
                  <a:srgbClr val="FF0000"/>
                </a:solidFill>
                <a:latin typeface="+mn-lt"/>
                <a:ea typeface="+mn-ea"/>
              </a:rPr>
              <a:t>在高速缓存中</a:t>
            </a:r>
            <a:r>
              <a:rPr lang="zh-CN" altLang="en-US" sz="2400" dirty="0">
                <a:solidFill>
                  <a:schemeClr val="tx1"/>
                </a:solidFill>
                <a:latin typeface="+mn-lt"/>
                <a:ea typeface="+mn-ea"/>
              </a:rPr>
              <a:t>）</a:t>
            </a:r>
            <a:endParaRPr lang="en-US" altLang="zh-CN" sz="2400" dirty="0">
              <a:latin typeface="+mn-lt"/>
              <a:ea typeface="+mn-ea"/>
            </a:endParaRPr>
          </a:p>
          <a:p>
            <a:pPr lvl="1">
              <a:lnSpc>
                <a:spcPct val="150000"/>
              </a:lnSpc>
            </a:pPr>
            <a:r>
              <a:rPr lang="zh-CN" altLang="en-US" sz="2400" dirty="0">
                <a:solidFill>
                  <a:schemeClr val="tx1"/>
                </a:solidFill>
                <a:latin typeface="+mn-lt"/>
                <a:ea typeface="+mn-ea"/>
              </a:rPr>
              <a:t>高速缓存管理器调用日志文件服务，提示它</a:t>
            </a:r>
            <a:r>
              <a:rPr lang="zh-CN" altLang="en-US" sz="2400" dirty="0">
                <a:solidFill>
                  <a:srgbClr val="FF0000"/>
                </a:solidFill>
                <a:latin typeface="+mn-lt"/>
                <a:ea typeface="+mn-ea"/>
              </a:rPr>
              <a:t>刷新磁盘中的日志文件</a:t>
            </a:r>
            <a:endParaRPr lang="en-US" altLang="zh-CN" sz="2400" dirty="0">
              <a:solidFill>
                <a:srgbClr val="FF0000"/>
              </a:solidFill>
              <a:latin typeface="+mn-lt"/>
              <a:ea typeface="+mn-ea"/>
            </a:endParaRPr>
          </a:p>
          <a:p>
            <a:pPr lvl="1">
              <a:lnSpc>
                <a:spcPct val="150000"/>
              </a:lnSpc>
            </a:pPr>
            <a:r>
              <a:rPr lang="zh-CN" altLang="en-US" sz="2400" dirty="0">
                <a:solidFill>
                  <a:schemeClr val="tx1"/>
                </a:solidFill>
                <a:latin typeface="+mn-lt"/>
                <a:ea typeface="+mn-ea"/>
              </a:rPr>
              <a:t>在</a:t>
            </a:r>
            <a:r>
              <a:rPr lang="zh-CN" altLang="en-US" sz="2400" dirty="0">
                <a:latin typeface="+mn-lt"/>
                <a:ea typeface="+mn-ea"/>
              </a:rPr>
              <a:t>磁盘上更新日志文件</a:t>
            </a:r>
            <a:r>
              <a:rPr lang="zh-CN" altLang="en-US" sz="2400" dirty="0">
                <a:solidFill>
                  <a:schemeClr val="tx1"/>
                </a:solidFill>
                <a:latin typeface="+mn-lt"/>
                <a:ea typeface="+mn-ea"/>
              </a:rPr>
              <a:t>安全时，高速缓存管理器把该</a:t>
            </a:r>
            <a:r>
              <a:rPr lang="zh-CN" altLang="en-US" sz="2400" dirty="0">
                <a:solidFill>
                  <a:srgbClr val="FF0000"/>
                </a:solidFill>
                <a:latin typeface="+mn-lt"/>
                <a:ea typeface="+mn-ea"/>
              </a:rPr>
              <a:t>卷的变化刷新到磁盘中</a:t>
            </a:r>
          </a:p>
          <a:p>
            <a:pPr lvl="1"/>
            <a:endParaRPr kumimoji="1" lang="zh-CN" altLang="en-US" dirty="0"/>
          </a:p>
        </p:txBody>
      </p:sp>
      <p:sp>
        <p:nvSpPr>
          <p:cNvPr id="7" name="标题 1">
            <a:extLst>
              <a:ext uri="{FF2B5EF4-FFF2-40B4-BE49-F238E27FC236}">
                <a16:creationId xmlns:a16="http://schemas.microsoft.com/office/drawing/2014/main" id="{07CCFF6C-9C4F-A042-A9F4-7E8E48E38CE7}"/>
              </a:ext>
            </a:extLst>
          </p:cNvPr>
          <p:cNvSpPr>
            <a:spLocks noGrp="1"/>
          </p:cNvSpPr>
          <p:nvPr>
            <p:ph type="title"/>
          </p:nvPr>
        </p:nvSpPr>
        <p:spPr>
          <a:xfrm>
            <a:off x="838200" y="228600"/>
            <a:ext cx="7162800" cy="563563"/>
          </a:xfrm>
        </p:spPr>
        <p:txBody>
          <a:bodyPr/>
          <a:lstStyle/>
          <a:p>
            <a:pPr algn="ctr"/>
            <a:r>
              <a:rPr lang="en-US" altLang="zh-CN" sz="3200" dirty="0"/>
              <a:t>5.8 Windows</a:t>
            </a:r>
            <a:r>
              <a:rPr lang="zh-CN" altLang="en-US" sz="3200" dirty="0"/>
              <a:t>文件系统</a:t>
            </a:r>
          </a:p>
        </p:txBody>
      </p:sp>
    </p:spTree>
    <p:extLst>
      <p:ext uri="{BB962C8B-B14F-4D97-AF65-F5344CB8AC3E}">
        <p14:creationId xmlns:p14="http://schemas.microsoft.com/office/powerpoint/2010/main" val="34190179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BEC53B1-12E5-6848-B7AB-53DB98520995}"/>
              </a:ext>
            </a:extLst>
          </p:cNvPr>
          <p:cNvSpPr>
            <a:spLocks noGrp="1"/>
          </p:cNvSpPr>
          <p:nvPr>
            <p:ph type="title"/>
          </p:nvPr>
        </p:nvSpPr>
        <p:spPr>
          <a:xfrm>
            <a:off x="838200" y="228600"/>
            <a:ext cx="7162800" cy="563563"/>
          </a:xfrm>
        </p:spPr>
        <p:txBody>
          <a:bodyPr/>
          <a:lstStyle/>
          <a:p>
            <a:pPr algn="ctr"/>
            <a:r>
              <a:rPr lang="en-US" altLang="zh-CN" sz="3200" dirty="0"/>
              <a:t>5.9 Linux</a:t>
            </a:r>
            <a:r>
              <a:rPr lang="zh-CN" altLang="en-US" sz="3200" dirty="0"/>
              <a:t>虚拟文件系统</a:t>
            </a:r>
          </a:p>
        </p:txBody>
      </p:sp>
      <p:grpSp>
        <p:nvGrpSpPr>
          <p:cNvPr id="5" name="组合 4">
            <a:extLst>
              <a:ext uri="{FF2B5EF4-FFF2-40B4-BE49-F238E27FC236}">
                <a16:creationId xmlns:a16="http://schemas.microsoft.com/office/drawing/2014/main" id="{A14CD1FC-CE63-8F44-BA3A-E3F907D5B6CC}"/>
              </a:ext>
            </a:extLst>
          </p:cNvPr>
          <p:cNvGrpSpPr/>
          <p:nvPr/>
        </p:nvGrpSpPr>
        <p:grpSpPr>
          <a:xfrm>
            <a:off x="899592" y="1196752"/>
            <a:ext cx="7185479" cy="5040560"/>
            <a:chOff x="899592" y="1196752"/>
            <a:chExt cx="7185479" cy="5040560"/>
          </a:xfrm>
        </p:grpSpPr>
        <p:pic>
          <p:nvPicPr>
            <p:cNvPr id="7" name="Picture 6" descr="f17.pdf"/>
            <p:cNvPicPr>
              <a:picLocks noChangeAspect="1"/>
            </p:cNvPicPr>
            <p:nvPr/>
          </p:nvPicPr>
          <p:blipFill rotWithShape="1">
            <a:blip r:embed="rId3"/>
            <a:srcRect l="1175" t="20000" r="3529" b="25130"/>
            <a:stretch/>
          </p:blipFill>
          <p:spPr>
            <a:xfrm>
              <a:off x="899592" y="1196752"/>
              <a:ext cx="7185479" cy="5040560"/>
            </a:xfrm>
            <a:prstGeom prst="rect">
              <a:avLst/>
            </a:prstGeom>
          </p:spPr>
        </p:pic>
        <p:sp>
          <p:nvSpPr>
            <p:cNvPr id="3" name="文本框 2">
              <a:extLst>
                <a:ext uri="{FF2B5EF4-FFF2-40B4-BE49-F238E27FC236}">
                  <a16:creationId xmlns:a16="http://schemas.microsoft.com/office/drawing/2014/main" id="{47DB392F-65C2-E54F-BC32-250CA7C60381}"/>
                </a:ext>
              </a:extLst>
            </p:cNvPr>
            <p:cNvSpPr txBox="1"/>
            <p:nvPr/>
          </p:nvSpPr>
          <p:spPr>
            <a:xfrm>
              <a:off x="3347864" y="1700808"/>
              <a:ext cx="2088232" cy="215444"/>
            </a:xfrm>
            <a:prstGeom prst="rect">
              <a:avLst/>
            </a:prstGeom>
            <a:solidFill>
              <a:schemeClr val="bg1">
                <a:lumMod val="85000"/>
              </a:schemeClr>
            </a:solidFill>
          </p:spPr>
          <p:txBody>
            <a:bodyPr wrap="square" lIns="0" tIns="0" rIns="0" bIns="0" rtlCol="0">
              <a:spAutoFit/>
            </a:bodyPr>
            <a:lstStyle/>
            <a:p>
              <a:pPr algn="ctr"/>
              <a:r>
                <a:rPr kumimoji="1" lang="zh-CN" altLang="en-US" sz="1400" b="1" dirty="0"/>
                <a:t>应用程序</a:t>
              </a:r>
            </a:p>
          </p:txBody>
        </p:sp>
        <p:sp>
          <p:nvSpPr>
            <p:cNvPr id="6" name="文本框 5">
              <a:extLst>
                <a:ext uri="{FF2B5EF4-FFF2-40B4-BE49-F238E27FC236}">
                  <a16:creationId xmlns:a16="http://schemas.microsoft.com/office/drawing/2014/main" id="{EC977306-9A3F-F444-A8CC-91B7E797600F}"/>
                </a:ext>
              </a:extLst>
            </p:cNvPr>
            <p:cNvSpPr txBox="1"/>
            <p:nvPr/>
          </p:nvSpPr>
          <p:spPr>
            <a:xfrm>
              <a:off x="3995936" y="2132856"/>
              <a:ext cx="1512168" cy="215444"/>
            </a:xfrm>
            <a:prstGeom prst="rect">
              <a:avLst/>
            </a:prstGeom>
            <a:solidFill>
              <a:schemeClr val="bg1">
                <a:lumMod val="85000"/>
              </a:schemeClr>
            </a:solidFill>
          </p:spPr>
          <p:txBody>
            <a:bodyPr wrap="square" lIns="0" tIns="0" rIns="0" bIns="0" rtlCol="0">
              <a:spAutoFit/>
            </a:bodyPr>
            <a:lstStyle/>
            <a:p>
              <a:pPr algn="ctr"/>
              <a:r>
                <a:rPr kumimoji="1" lang="en-US" altLang="zh-CN" sz="1400" b="1" dirty="0"/>
                <a:t>GNU</a:t>
              </a:r>
              <a:r>
                <a:rPr kumimoji="1" lang="zh-CN" altLang="en-US" sz="1400" b="1" dirty="0"/>
                <a:t> </a:t>
              </a:r>
              <a:r>
                <a:rPr kumimoji="1" lang="en-US" altLang="zh-CN" sz="1400" b="1" dirty="0"/>
                <a:t>C</a:t>
              </a:r>
              <a:r>
                <a:rPr kumimoji="1" lang="zh-CN" altLang="en-US" sz="1400" b="1" dirty="0"/>
                <a:t>库</a:t>
              </a:r>
            </a:p>
          </p:txBody>
        </p:sp>
        <p:sp>
          <p:nvSpPr>
            <p:cNvPr id="8" name="文本框 7">
              <a:extLst>
                <a:ext uri="{FF2B5EF4-FFF2-40B4-BE49-F238E27FC236}">
                  <a16:creationId xmlns:a16="http://schemas.microsoft.com/office/drawing/2014/main" id="{EA7CB8E2-90E8-894A-912D-4F796AC41E84}"/>
                </a:ext>
              </a:extLst>
            </p:cNvPr>
            <p:cNvSpPr txBox="1"/>
            <p:nvPr/>
          </p:nvSpPr>
          <p:spPr>
            <a:xfrm>
              <a:off x="3707904" y="2737249"/>
              <a:ext cx="1584176" cy="215444"/>
            </a:xfrm>
            <a:prstGeom prst="rect">
              <a:avLst/>
            </a:prstGeom>
            <a:solidFill>
              <a:schemeClr val="bg1">
                <a:lumMod val="85000"/>
              </a:schemeClr>
            </a:solidFill>
          </p:spPr>
          <p:txBody>
            <a:bodyPr wrap="square" lIns="0" tIns="0" rIns="0" bIns="0" rtlCol="0">
              <a:spAutoFit/>
            </a:bodyPr>
            <a:lstStyle/>
            <a:p>
              <a:pPr algn="ctr"/>
              <a:r>
                <a:rPr kumimoji="1" lang="zh-CN" altLang="en-US" sz="1400" b="1" dirty="0"/>
                <a:t>系统调用接口</a:t>
              </a:r>
            </a:p>
          </p:txBody>
        </p:sp>
        <p:sp>
          <p:nvSpPr>
            <p:cNvPr id="9" name="文本框 8">
              <a:extLst>
                <a:ext uri="{FF2B5EF4-FFF2-40B4-BE49-F238E27FC236}">
                  <a16:creationId xmlns:a16="http://schemas.microsoft.com/office/drawing/2014/main" id="{E804405E-429F-F345-AFF9-7A6E85C31144}"/>
                </a:ext>
              </a:extLst>
            </p:cNvPr>
            <p:cNvSpPr txBox="1"/>
            <p:nvPr/>
          </p:nvSpPr>
          <p:spPr>
            <a:xfrm>
              <a:off x="3707904" y="3212976"/>
              <a:ext cx="1584176" cy="430887"/>
            </a:xfrm>
            <a:prstGeom prst="rect">
              <a:avLst/>
            </a:prstGeom>
            <a:solidFill>
              <a:schemeClr val="bg1">
                <a:lumMod val="85000"/>
              </a:schemeClr>
            </a:solidFill>
          </p:spPr>
          <p:txBody>
            <a:bodyPr wrap="square" lIns="0" tIns="0" rIns="0" bIns="0" rtlCol="0">
              <a:spAutoFit/>
            </a:bodyPr>
            <a:lstStyle/>
            <a:p>
              <a:pPr algn="ctr"/>
              <a:r>
                <a:rPr kumimoji="1" lang="zh-CN" altLang="en-US" sz="1400" b="1" dirty="0"/>
                <a:t>虚拟文件系统 </a:t>
              </a:r>
              <a:r>
                <a:rPr kumimoji="1" lang="en-US" altLang="zh-CN" sz="1400" b="1" dirty="0"/>
                <a:t>VFS</a:t>
              </a:r>
            </a:p>
            <a:p>
              <a:pPr algn="ctr"/>
              <a:endParaRPr kumimoji="1" lang="zh-CN" altLang="en-US" sz="1400" b="1" dirty="0"/>
            </a:p>
          </p:txBody>
        </p:sp>
        <p:sp>
          <p:nvSpPr>
            <p:cNvPr id="10" name="文本框 9">
              <a:extLst>
                <a:ext uri="{FF2B5EF4-FFF2-40B4-BE49-F238E27FC236}">
                  <a16:creationId xmlns:a16="http://schemas.microsoft.com/office/drawing/2014/main" id="{54490515-6158-5842-B9E9-8A0B09D4ED9C}"/>
                </a:ext>
              </a:extLst>
            </p:cNvPr>
            <p:cNvSpPr txBox="1"/>
            <p:nvPr/>
          </p:nvSpPr>
          <p:spPr>
            <a:xfrm>
              <a:off x="2411760" y="3212974"/>
              <a:ext cx="576064" cy="430887"/>
            </a:xfrm>
            <a:prstGeom prst="rect">
              <a:avLst/>
            </a:prstGeom>
            <a:solidFill>
              <a:schemeClr val="bg1">
                <a:lumMod val="85000"/>
              </a:schemeClr>
            </a:solidFill>
          </p:spPr>
          <p:txBody>
            <a:bodyPr wrap="square" lIns="0" tIns="0" rIns="0" bIns="0" rtlCol="0">
              <a:spAutoFit/>
            </a:bodyPr>
            <a:lstStyle/>
            <a:p>
              <a:pPr algn="ctr"/>
              <a:r>
                <a:rPr kumimoji="1" lang="en-US" altLang="zh-CN" sz="1400" b="1" dirty="0" err="1"/>
                <a:t>Inode</a:t>
              </a:r>
              <a:r>
                <a:rPr kumimoji="1" lang="en-US" altLang="zh-CN" sz="1400" b="1" dirty="0"/>
                <a:t> </a:t>
              </a:r>
              <a:r>
                <a:rPr kumimoji="1" lang="zh-CN" altLang="en-US" sz="1400" b="1" dirty="0"/>
                <a:t>缓存</a:t>
              </a:r>
            </a:p>
          </p:txBody>
        </p:sp>
        <p:sp>
          <p:nvSpPr>
            <p:cNvPr id="11" name="文本框 10">
              <a:extLst>
                <a:ext uri="{FF2B5EF4-FFF2-40B4-BE49-F238E27FC236}">
                  <a16:creationId xmlns:a16="http://schemas.microsoft.com/office/drawing/2014/main" id="{7CC44F57-0ADD-A64C-A66B-11174E8D1BE6}"/>
                </a:ext>
              </a:extLst>
            </p:cNvPr>
            <p:cNvSpPr txBox="1"/>
            <p:nvPr/>
          </p:nvSpPr>
          <p:spPr>
            <a:xfrm>
              <a:off x="5940152" y="3212976"/>
              <a:ext cx="792088" cy="430887"/>
            </a:xfrm>
            <a:prstGeom prst="rect">
              <a:avLst/>
            </a:prstGeom>
            <a:solidFill>
              <a:schemeClr val="bg1">
                <a:lumMod val="85000"/>
              </a:schemeClr>
            </a:solidFill>
          </p:spPr>
          <p:txBody>
            <a:bodyPr wrap="square" lIns="0" tIns="0" rIns="0" bIns="0" rtlCol="0">
              <a:spAutoFit/>
            </a:bodyPr>
            <a:lstStyle/>
            <a:p>
              <a:pPr algn="ctr"/>
              <a:r>
                <a:rPr kumimoji="1" lang="zh-CN" altLang="en-US" sz="1400" b="1" dirty="0"/>
                <a:t>目录缓存</a:t>
              </a:r>
              <a:endParaRPr kumimoji="1" lang="en-US" altLang="zh-CN" sz="1400" b="1" dirty="0"/>
            </a:p>
            <a:p>
              <a:pPr algn="ctr"/>
              <a:endParaRPr kumimoji="1" lang="zh-CN" altLang="en-US" sz="1400" b="1" dirty="0"/>
            </a:p>
          </p:txBody>
        </p:sp>
        <p:sp>
          <p:nvSpPr>
            <p:cNvPr id="12" name="文本框 11">
              <a:extLst>
                <a:ext uri="{FF2B5EF4-FFF2-40B4-BE49-F238E27FC236}">
                  <a16:creationId xmlns:a16="http://schemas.microsoft.com/office/drawing/2014/main" id="{9F2FEA1B-6A6E-D742-B7D5-432E7AA7360E}"/>
                </a:ext>
              </a:extLst>
            </p:cNvPr>
            <p:cNvSpPr txBox="1"/>
            <p:nvPr/>
          </p:nvSpPr>
          <p:spPr>
            <a:xfrm>
              <a:off x="3707904" y="3912296"/>
              <a:ext cx="1584176" cy="430887"/>
            </a:xfrm>
            <a:prstGeom prst="rect">
              <a:avLst/>
            </a:prstGeom>
            <a:solidFill>
              <a:schemeClr val="bg1">
                <a:lumMod val="85000"/>
              </a:schemeClr>
            </a:solidFill>
          </p:spPr>
          <p:txBody>
            <a:bodyPr wrap="square" lIns="0" tIns="0" rIns="0" bIns="0" rtlCol="0">
              <a:spAutoFit/>
            </a:bodyPr>
            <a:lstStyle/>
            <a:p>
              <a:pPr algn="ctr"/>
              <a:r>
                <a:rPr kumimoji="1" lang="zh-CN" altLang="en-US" sz="1400" b="1" dirty="0"/>
                <a:t>单个文件系统</a:t>
              </a:r>
              <a:endParaRPr kumimoji="1" lang="en-US" altLang="zh-CN" sz="1400" b="1" dirty="0"/>
            </a:p>
            <a:p>
              <a:pPr algn="ctr"/>
              <a:endParaRPr kumimoji="1" lang="zh-CN" altLang="en-US" sz="1400" b="1" dirty="0"/>
            </a:p>
          </p:txBody>
        </p:sp>
        <p:sp>
          <p:nvSpPr>
            <p:cNvPr id="14" name="文本框 13">
              <a:extLst>
                <a:ext uri="{FF2B5EF4-FFF2-40B4-BE49-F238E27FC236}">
                  <a16:creationId xmlns:a16="http://schemas.microsoft.com/office/drawing/2014/main" id="{95952BED-9A28-A74E-A57B-562399FE53AC}"/>
                </a:ext>
              </a:extLst>
            </p:cNvPr>
            <p:cNvSpPr txBox="1"/>
            <p:nvPr/>
          </p:nvSpPr>
          <p:spPr>
            <a:xfrm>
              <a:off x="3676058" y="5158353"/>
              <a:ext cx="1584176" cy="430887"/>
            </a:xfrm>
            <a:prstGeom prst="rect">
              <a:avLst/>
            </a:prstGeom>
            <a:solidFill>
              <a:schemeClr val="bg1">
                <a:lumMod val="85000"/>
              </a:schemeClr>
            </a:solidFill>
          </p:spPr>
          <p:txBody>
            <a:bodyPr wrap="square" lIns="0" tIns="0" rIns="0" bIns="0" rtlCol="0">
              <a:spAutoFit/>
            </a:bodyPr>
            <a:lstStyle/>
            <a:p>
              <a:pPr algn="ctr"/>
              <a:r>
                <a:rPr kumimoji="1" lang="zh-CN" altLang="en-US" sz="1400" b="1" dirty="0"/>
                <a:t>设备驱动</a:t>
              </a:r>
              <a:endParaRPr kumimoji="1" lang="en-US" altLang="zh-CN" sz="1400" b="1" dirty="0"/>
            </a:p>
            <a:p>
              <a:pPr algn="ctr"/>
              <a:endParaRPr kumimoji="1" lang="zh-CN" altLang="en-US" sz="1400" b="1" dirty="0"/>
            </a:p>
          </p:txBody>
        </p:sp>
        <p:sp>
          <p:nvSpPr>
            <p:cNvPr id="15" name="文本框 14">
              <a:extLst>
                <a:ext uri="{FF2B5EF4-FFF2-40B4-BE49-F238E27FC236}">
                  <a16:creationId xmlns:a16="http://schemas.microsoft.com/office/drawing/2014/main" id="{55040198-FCAB-A14E-84FB-B0CD78C9A652}"/>
                </a:ext>
              </a:extLst>
            </p:cNvPr>
            <p:cNvSpPr txBox="1"/>
            <p:nvPr/>
          </p:nvSpPr>
          <p:spPr>
            <a:xfrm>
              <a:off x="7308304" y="3933056"/>
              <a:ext cx="720080" cy="430887"/>
            </a:xfrm>
            <a:prstGeom prst="rect">
              <a:avLst/>
            </a:prstGeom>
            <a:solidFill>
              <a:schemeClr val="bg1"/>
            </a:solidFill>
          </p:spPr>
          <p:txBody>
            <a:bodyPr wrap="square" lIns="0" tIns="0" rIns="0" bIns="0" rtlCol="0">
              <a:spAutoFit/>
            </a:bodyPr>
            <a:lstStyle/>
            <a:p>
              <a:pPr algn="ctr"/>
              <a:r>
                <a:rPr kumimoji="1" lang="zh-CN" altLang="en-US" sz="1400" b="1" dirty="0"/>
                <a:t>内核</a:t>
              </a:r>
              <a:endParaRPr kumimoji="1" lang="en-US" altLang="zh-CN" sz="1400" b="1" dirty="0"/>
            </a:p>
            <a:p>
              <a:pPr algn="ctr"/>
              <a:r>
                <a:rPr kumimoji="1" lang="zh-CN" altLang="en-US" sz="1400" b="1" dirty="0"/>
                <a:t>空间</a:t>
              </a:r>
            </a:p>
          </p:txBody>
        </p:sp>
        <p:sp>
          <p:nvSpPr>
            <p:cNvPr id="16" name="文本框 15">
              <a:extLst>
                <a:ext uri="{FF2B5EF4-FFF2-40B4-BE49-F238E27FC236}">
                  <a16:creationId xmlns:a16="http://schemas.microsoft.com/office/drawing/2014/main" id="{A03AD219-0513-2046-8F76-A1948B2F9CCF}"/>
                </a:ext>
              </a:extLst>
            </p:cNvPr>
            <p:cNvSpPr txBox="1"/>
            <p:nvPr/>
          </p:nvSpPr>
          <p:spPr>
            <a:xfrm>
              <a:off x="7280920" y="1836116"/>
              <a:ext cx="720080" cy="430887"/>
            </a:xfrm>
            <a:prstGeom prst="rect">
              <a:avLst/>
            </a:prstGeom>
            <a:solidFill>
              <a:schemeClr val="bg1"/>
            </a:solidFill>
          </p:spPr>
          <p:txBody>
            <a:bodyPr wrap="square" lIns="0" tIns="0" rIns="0" bIns="0" rtlCol="0">
              <a:spAutoFit/>
            </a:bodyPr>
            <a:lstStyle/>
            <a:p>
              <a:pPr algn="ctr"/>
              <a:r>
                <a:rPr kumimoji="1" lang="zh-CN" altLang="en-US" sz="1400" b="1" dirty="0"/>
                <a:t>用户</a:t>
              </a:r>
              <a:endParaRPr kumimoji="1" lang="en-US" altLang="zh-CN" sz="1400" b="1" dirty="0"/>
            </a:p>
            <a:p>
              <a:pPr algn="ctr"/>
              <a:r>
                <a:rPr kumimoji="1" lang="zh-CN" altLang="en-US" sz="1400" b="1" dirty="0"/>
                <a:t>空间</a:t>
              </a:r>
            </a:p>
          </p:txBody>
        </p:sp>
        <p:sp>
          <p:nvSpPr>
            <p:cNvPr id="17" name="文本框 16">
              <a:extLst>
                <a:ext uri="{FF2B5EF4-FFF2-40B4-BE49-F238E27FC236}">
                  <a16:creationId xmlns:a16="http://schemas.microsoft.com/office/drawing/2014/main" id="{B122F6EC-3008-C140-978D-CF078CC29EC0}"/>
                </a:ext>
              </a:extLst>
            </p:cNvPr>
            <p:cNvSpPr txBox="1"/>
            <p:nvPr/>
          </p:nvSpPr>
          <p:spPr>
            <a:xfrm>
              <a:off x="971600" y="3739479"/>
              <a:ext cx="720080" cy="430887"/>
            </a:xfrm>
            <a:prstGeom prst="rect">
              <a:avLst/>
            </a:prstGeom>
            <a:solidFill>
              <a:schemeClr val="bg1"/>
            </a:solidFill>
          </p:spPr>
          <p:txBody>
            <a:bodyPr wrap="square" lIns="0" tIns="0" rIns="0" bIns="0" rtlCol="0">
              <a:spAutoFit/>
            </a:bodyPr>
            <a:lstStyle/>
            <a:p>
              <a:pPr algn="ctr"/>
              <a:r>
                <a:rPr kumimoji="1" lang="zh-CN" altLang="en-US" sz="1400" b="1" dirty="0"/>
                <a:t>文件</a:t>
              </a:r>
              <a:endParaRPr kumimoji="1" lang="en-US" altLang="zh-CN" sz="1400" b="1" dirty="0"/>
            </a:p>
            <a:p>
              <a:pPr algn="ctr"/>
              <a:r>
                <a:rPr kumimoji="1" lang="zh-CN" altLang="en-US" sz="1400" b="1" dirty="0"/>
                <a:t>系统</a:t>
              </a:r>
            </a:p>
          </p:txBody>
        </p:sp>
      </p:grpSp>
    </p:spTree>
    <p:extLst>
      <p:ext uri="{BB962C8B-B14F-4D97-AF65-F5344CB8AC3E}">
        <p14:creationId xmlns:p14="http://schemas.microsoft.com/office/powerpoint/2010/main" val="80600409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xmlns:p14="http://schemas.microsoft.com/office/powerpoint/2010/mai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16DA92B-E99A-D049-A177-A66FE285E5C1}"/>
              </a:ext>
            </a:extLst>
          </p:cNvPr>
          <p:cNvSpPr>
            <a:spLocks noGrp="1"/>
          </p:cNvSpPr>
          <p:nvPr>
            <p:ph type="title"/>
          </p:nvPr>
        </p:nvSpPr>
        <p:spPr>
          <a:xfrm>
            <a:off x="838200" y="228600"/>
            <a:ext cx="7162800" cy="563563"/>
          </a:xfrm>
        </p:spPr>
        <p:txBody>
          <a:bodyPr/>
          <a:lstStyle/>
          <a:p>
            <a:pPr algn="ctr"/>
            <a:r>
              <a:rPr lang="en-US" altLang="zh-CN" sz="3200" dirty="0"/>
              <a:t>5.9 Linux</a:t>
            </a:r>
            <a:r>
              <a:rPr lang="zh-CN" altLang="en-US" sz="3200" dirty="0"/>
              <a:t>虚拟文件系统</a:t>
            </a:r>
          </a:p>
        </p:txBody>
      </p:sp>
      <p:grpSp>
        <p:nvGrpSpPr>
          <p:cNvPr id="14" name="组合 13">
            <a:extLst>
              <a:ext uri="{FF2B5EF4-FFF2-40B4-BE49-F238E27FC236}">
                <a16:creationId xmlns:a16="http://schemas.microsoft.com/office/drawing/2014/main" id="{F97C062A-28F6-6645-B4F2-7BDC3B87905D}"/>
              </a:ext>
            </a:extLst>
          </p:cNvPr>
          <p:cNvGrpSpPr/>
          <p:nvPr/>
        </p:nvGrpSpPr>
        <p:grpSpPr>
          <a:xfrm>
            <a:off x="323528" y="1988840"/>
            <a:ext cx="8496944" cy="3384376"/>
            <a:chOff x="334953" y="1988840"/>
            <a:chExt cx="8671447" cy="3384376"/>
          </a:xfrm>
        </p:grpSpPr>
        <p:pic>
          <p:nvPicPr>
            <p:cNvPr id="8" name="Picture 7" descr="f18.pdf"/>
            <p:cNvPicPr>
              <a:picLocks noChangeAspect="1"/>
            </p:cNvPicPr>
            <p:nvPr/>
          </p:nvPicPr>
          <p:blipFill rotWithShape="1">
            <a:blip r:embed="rId3"/>
            <a:srcRect l="5821" t="29618" r="5275" b="25479"/>
            <a:stretch/>
          </p:blipFill>
          <p:spPr>
            <a:xfrm>
              <a:off x="334953" y="1988840"/>
              <a:ext cx="8671447" cy="3384376"/>
            </a:xfrm>
            <a:prstGeom prst="rect">
              <a:avLst/>
            </a:prstGeom>
          </p:spPr>
        </p:pic>
        <p:grpSp>
          <p:nvGrpSpPr>
            <p:cNvPr id="4" name="组合 3">
              <a:extLst>
                <a:ext uri="{FF2B5EF4-FFF2-40B4-BE49-F238E27FC236}">
                  <a16:creationId xmlns:a16="http://schemas.microsoft.com/office/drawing/2014/main" id="{55066795-A2D2-1A4E-995B-EDABDB986D8D}"/>
                </a:ext>
              </a:extLst>
            </p:cNvPr>
            <p:cNvGrpSpPr/>
            <p:nvPr/>
          </p:nvGrpSpPr>
          <p:grpSpPr>
            <a:xfrm>
              <a:off x="485193" y="2420888"/>
              <a:ext cx="8374233" cy="2452922"/>
              <a:chOff x="485193" y="2420888"/>
              <a:chExt cx="8374233" cy="2452922"/>
            </a:xfrm>
          </p:grpSpPr>
          <p:sp>
            <p:nvSpPr>
              <p:cNvPr id="2" name="文本框 1">
                <a:extLst>
                  <a:ext uri="{FF2B5EF4-FFF2-40B4-BE49-F238E27FC236}">
                    <a16:creationId xmlns:a16="http://schemas.microsoft.com/office/drawing/2014/main" id="{8E3917C7-E4E4-164C-9B07-C93EB55F9C69}"/>
                  </a:ext>
                </a:extLst>
              </p:cNvPr>
              <p:cNvSpPr txBox="1"/>
              <p:nvPr/>
            </p:nvSpPr>
            <p:spPr>
              <a:xfrm>
                <a:off x="971600" y="2492896"/>
                <a:ext cx="1008112" cy="646331"/>
              </a:xfrm>
              <a:prstGeom prst="rect">
                <a:avLst/>
              </a:prstGeom>
              <a:solidFill>
                <a:schemeClr val="bg1"/>
              </a:solidFill>
            </p:spPr>
            <p:txBody>
              <a:bodyPr wrap="square" rtlCol="0">
                <a:spAutoFit/>
              </a:bodyPr>
              <a:lstStyle/>
              <a:p>
                <a:pPr algn="ctr"/>
                <a:r>
                  <a:rPr kumimoji="1" lang="zh-CN" altLang="en-US" sz="1200" b="1" dirty="0"/>
                  <a:t>使用</a:t>
                </a:r>
                <a:r>
                  <a:rPr kumimoji="1" lang="en-US" altLang="zh-CN" sz="1200" b="1" dirty="0"/>
                  <a:t>VFS</a:t>
                </a:r>
                <a:r>
                  <a:rPr kumimoji="1" lang="zh-CN" altLang="en-US" sz="1200" b="1" dirty="0"/>
                  <a:t>用户接口的系统调用</a:t>
                </a:r>
              </a:p>
            </p:txBody>
          </p:sp>
          <p:sp>
            <p:nvSpPr>
              <p:cNvPr id="5" name="文本框 4">
                <a:extLst>
                  <a:ext uri="{FF2B5EF4-FFF2-40B4-BE49-F238E27FC236}">
                    <a16:creationId xmlns:a16="http://schemas.microsoft.com/office/drawing/2014/main" id="{8CFCD683-0DC0-484A-8776-6794D3848A69}"/>
                  </a:ext>
                </a:extLst>
              </p:cNvPr>
              <p:cNvSpPr txBox="1"/>
              <p:nvPr/>
            </p:nvSpPr>
            <p:spPr>
              <a:xfrm>
                <a:off x="2987824" y="2492895"/>
                <a:ext cx="576064" cy="646331"/>
              </a:xfrm>
              <a:prstGeom prst="rect">
                <a:avLst/>
              </a:prstGeom>
              <a:solidFill>
                <a:schemeClr val="bg1"/>
              </a:solidFill>
            </p:spPr>
            <p:txBody>
              <a:bodyPr wrap="square" rtlCol="0">
                <a:spAutoFit/>
              </a:bodyPr>
              <a:lstStyle/>
              <a:p>
                <a:pPr algn="ctr"/>
                <a:r>
                  <a:rPr kumimoji="1" lang="zh-CN" altLang="en-US" sz="1200" b="1" dirty="0"/>
                  <a:t> </a:t>
                </a:r>
                <a:r>
                  <a:rPr kumimoji="1" lang="en-US" altLang="zh-CN" sz="1200" b="1" dirty="0"/>
                  <a:t>VFS</a:t>
                </a:r>
                <a:r>
                  <a:rPr kumimoji="1" lang="zh-CN" altLang="en-US" sz="1200" b="1" dirty="0"/>
                  <a:t>系统调用</a:t>
                </a:r>
              </a:p>
            </p:txBody>
          </p:sp>
          <p:sp>
            <p:nvSpPr>
              <p:cNvPr id="6" name="文本框 5">
                <a:extLst>
                  <a:ext uri="{FF2B5EF4-FFF2-40B4-BE49-F238E27FC236}">
                    <a16:creationId xmlns:a16="http://schemas.microsoft.com/office/drawing/2014/main" id="{E964CB52-A274-FA46-A4CE-AF5BC5EBE660}"/>
                  </a:ext>
                </a:extLst>
              </p:cNvPr>
              <p:cNvSpPr txBox="1"/>
              <p:nvPr/>
            </p:nvSpPr>
            <p:spPr>
              <a:xfrm>
                <a:off x="4644008" y="2420888"/>
                <a:ext cx="859903" cy="830997"/>
              </a:xfrm>
              <a:prstGeom prst="rect">
                <a:avLst/>
              </a:prstGeom>
              <a:solidFill>
                <a:schemeClr val="bg1"/>
              </a:solidFill>
            </p:spPr>
            <p:txBody>
              <a:bodyPr wrap="square" rtlCol="0">
                <a:spAutoFit/>
              </a:bodyPr>
              <a:lstStyle/>
              <a:p>
                <a:pPr algn="ctr"/>
                <a:r>
                  <a:rPr kumimoji="1" lang="zh-CN" altLang="en-US" sz="1200" b="1" dirty="0"/>
                  <a:t>使用</a:t>
                </a:r>
                <a:r>
                  <a:rPr kumimoji="1" lang="en-US" altLang="zh-CN" sz="1200" b="1" dirty="0"/>
                  <a:t>X</a:t>
                </a:r>
                <a:r>
                  <a:rPr kumimoji="1" lang="zh-CN" altLang="en-US" sz="1200" b="1" dirty="0"/>
                  <a:t>文件系统用户接口的系统调用</a:t>
                </a:r>
              </a:p>
            </p:txBody>
          </p:sp>
          <p:sp>
            <p:nvSpPr>
              <p:cNvPr id="7" name="文本框 6">
                <a:extLst>
                  <a:ext uri="{FF2B5EF4-FFF2-40B4-BE49-F238E27FC236}">
                    <a16:creationId xmlns:a16="http://schemas.microsoft.com/office/drawing/2014/main" id="{89DD7349-D793-2E4C-A8E0-774AA054810E}"/>
                  </a:ext>
                </a:extLst>
              </p:cNvPr>
              <p:cNvSpPr txBox="1"/>
              <p:nvPr/>
            </p:nvSpPr>
            <p:spPr>
              <a:xfrm>
                <a:off x="6503504" y="2807222"/>
                <a:ext cx="706015" cy="461665"/>
              </a:xfrm>
              <a:prstGeom prst="rect">
                <a:avLst/>
              </a:prstGeom>
              <a:solidFill>
                <a:schemeClr val="bg1"/>
              </a:solidFill>
            </p:spPr>
            <p:txBody>
              <a:bodyPr wrap="square" rtlCol="0">
                <a:spAutoFit/>
              </a:bodyPr>
              <a:lstStyle/>
              <a:p>
                <a:pPr algn="ctr"/>
                <a:r>
                  <a:rPr kumimoji="1" lang="zh-CN" altLang="en-US" sz="1200" b="1" dirty="0"/>
                  <a:t>磁盘</a:t>
                </a:r>
                <a:endParaRPr kumimoji="1" lang="en-US" altLang="zh-CN" sz="1200" b="1" dirty="0"/>
              </a:p>
              <a:p>
                <a:pPr algn="ctr"/>
                <a:r>
                  <a:rPr kumimoji="1" lang="en-US" altLang="zh-CN" sz="1200" b="1" dirty="0"/>
                  <a:t>I/O</a:t>
                </a:r>
                <a:r>
                  <a:rPr kumimoji="1" lang="zh-CN" altLang="en-US" sz="1200" b="1" dirty="0"/>
                  <a:t>调用</a:t>
                </a:r>
              </a:p>
            </p:txBody>
          </p:sp>
          <p:sp>
            <p:nvSpPr>
              <p:cNvPr id="9" name="文本框 8">
                <a:extLst>
                  <a:ext uri="{FF2B5EF4-FFF2-40B4-BE49-F238E27FC236}">
                    <a16:creationId xmlns:a16="http://schemas.microsoft.com/office/drawing/2014/main" id="{203348FB-BF8C-D341-9E46-EDA905324619}"/>
                  </a:ext>
                </a:extLst>
              </p:cNvPr>
              <p:cNvSpPr txBox="1"/>
              <p:nvPr/>
            </p:nvSpPr>
            <p:spPr>
              <a:xfrm>
                <a:off x="485193" y="3811981"/>
                <a:ext cx="702432" cy="461665"/>
              </a:xfrm>
              <a:prstGeom prst="rect">
                <a:avLst/>
              </a:prstGeom>
              <a:solidFill>
                <a:schemeClr val="bg1"/>
              </a:solidFill>
            </p:spPr>
            <p:txBody>
              <a:bodyPr wrap="square" rtlCol="0">
                <a:spAutoFit/>
              </a:bodyPr>
              <a:lstStyle/>
              <a:p>
                <a:pPr algn="ctr"/>
                <a:r>
                  <a:rPr kumimoji="1" lang="zh-CN" altLang="en-US" sz="1200" b="1" dirty="0"/>
                  <a:t>用户</a:t>
                </a:r>
                <a:endParaRPr kumimoji="1" lang="en-US" altLang="zh-CN" sz="1200" b="1" dirty="0"/>
              </a:p>
              <a:p>
                <a:pPr algn="ctr"/>
                <a:r>
                  <a:rPr kumimoji="1" lang="zh-CN" altLang="en-US" sz="1200" b="1" dirty="0"/>
                  <a:t>进程</a:t>
                </a:r>
              </a:p>
            </p:txBody>
          </p:sp>
          <p:sp>
            <p:nvSpPr>
              <p:cNvPr id="10" name="文本框 9">
                <a:extLst>
                  <a:ext uri="{FF2B5EF4-FFF2-40B4-BE49-F238E27FC236}">
                    <a16:creationId xmlns:a16="http://schemas.microsoft.com/office/drawing/2014/main" id="{BE25F265-A582-0C4E-9FEE-13C3CABB3A94}"/>
                  </a:ext>
                </a:extLst>
              </p:cNvPr>
              <p:cNvSpPr txBox="1"/>
              <p:nvPr/>
            </p:nvSpPr>
            <p:spPr>
              <a:xfrm>
                <a:off x="2081708" y="2996952"/>
                <a:ext cx="702432" cy="709219"/>
              </a:xfrm>
              <a:prstGeom prst="rect">
                <a:avLst/>
              </a:prstGeom>
              <a:solidFill>
                <a:srgbClr val="ADEBF1"/>
              </a:solidFill>
            </p:spPr>
            <p:txBody>
              <a:bodyPr wrap="square" bIns="108000" rtlCol="0">
                <a:spAutoFit/>
              </a:bodyPr>
              <a:lstStyle/>
              <a:p>
                <a:pPr algn="ctr"/>
                <a:r>
                  <a:rPr kumimoji="1" lang="en-US" altLang="zh-CN" sz="1200" b="1" dirty="0"/>
                  <a:t>Linux</a:t>
                </a:r>
                <a:r>
                  <a:rPr kumimoji="1" lang="zh-CN" altLang="en-US" sz="1200" b="1" dirty="0"/>
                  <a:t>虚拟文件系统</a:t>
                </a:r>
              </a:p>
            </p:txBody>
          </p:sp>
          <p:sp>
            <p:nvSpPr>
              <p:cNvPr id="11" name="文本框 10">
                <a:extLst>
                  <a:ext uri="{FF2B5EF4-FFF2-40B4-BE49-F238E27FC236}">
                    <a16:creationId xmlns:a16="http://schemas.microsoft.com/office/drawing/2014/main" id="{A96268DD-AD5E-864A-AFD6-5C54CB9D76D6}"/>
                  </a:ext>
                </a:extLst>
              </p:cNvPr>
              <p:cNvSpPr txBox="1"/>
              <p:nvPr/>
            </p:nvSpPr>
            <p:spPr>
              <a:xfrm>
                <a:off x="3792252" y="3007813"/>
                <a:ext cx="779748" cy="784830"/>
              </a:xfrm>
              <a:prstGeom prst="rect">
                <a:avLst/>
              </a:prstGeom>
              <a:solidFill>
                <a:srgbClr val="ADEBF1"/>
              </a:solidFill>
            </p:spPr>
            <p:txBody>
              <a:bodyPr wrap="square" bIns="0" rtlCol="0">
                <a:spAutoFit/>
              </a:bodyPr>
              <a:lstStyle/>
              <a:p>
                <a:pPr algn="ctr"/>
                <a:r>
                  <a:rPr kumimoji="1" lang="zh-CN" altLang="en-US" sz="1200" b="1" dirty="0"/>
                  <a:t>到</a:t>
                </a:r>
                <a:r>
                  <a:rPr kumimoji="1" lang="en-US" altLang="zh-CN" sz="1200" b="1" dirty="0"/>
                  <a:t>X</a:t>
                </a:r>
                <a:r>
                  <a:rPr kumimoji="1" lang="zh-CN" altLang="en-US" sz="1200" b="1" dirty="0"/>
                  <a:t>文件系统的映射函数</a:t>
                </a:r>
              </a:p>
            </p:txBody>
          </p:sp>
          <p:sp>
            <p:nvSpPr>
              <p:cNvPr id="12" name="文本框 11">
                <a:extLst>
                  <a:ext uri="{FF2B5EF4-FFF2-40B4-BE49-F238E27FC236}">
                    <a16:creationId xmlns:a16="http://schemas.microsoft.com/office/drawing/2014/main" id="{BDFC4F71-5C82-C54F-A2EE-565174760433}"/>
                  </a:ext>
                </a:extLst>
              </p:cNvPr>
              <p:cNvSpPr txBox="1"/>
              <p:nvPr/>
            </p:nvSpPr>
            <p:spPr>
              <a:xfrm>
                <a:off x="5580112" y="3131491"/>
                <a:ext cx="779748" cy="415498"/>
              </a:xfrm>
              <a:prstGeom prst="rect">
                <a:avLst/>
              </a:prstGeom>
              <a:solidFill>
                <a:srgbClr val="ADEBF1"/>
              </a:solidFill>
            </p:spPr>
            <p:txBody>
              <a:bodyPr wrap="square" bIns="0" rtlCol="0">
                <a:spAutoFit/>
              </a:bodyPr>
              <a:lstStyle/>
              <a:p>
                <a:pPr algn="ctr"/>
                <a:r>
                  <a:rPr kumimoji="1" lang="en-US" altLang="zh-CN" sz="1200" b="1" dirty="0"/>
                  <a:t>X</a:t>
                </a:r>
                <a:r>
                  <a:rPr kumimoji="1" lang="zh-CN" altLang="en-US" sz="1200" b="1" dirty="0"/>
                  <a:t>文件系统</a:t>
                </a:r>
              </a:p>
            </p:txBody>
          </p:sp>
          <p:sp>
            <p:nvSpPr>
              <p:cNvPr id="13" name="文本框 12">
                <a:extLst>
                  <a:ext uri="{FF2B5EF4-FFF2-40B4-BE49-F238E27FC236}">
                    <a16:creationId xmlns:a16="http://schemas.microsoft.com/office/drawing/2014/main" id="{0BA91009-E86C-F143-8B54-16BCBE2450F8}"/>
                  </a:ext>
                </a:extLst>
              </p:cNvPr>
              <p:cNvSpPr txBox="1"/>
              <p:nvPr/>
            </p:nvSpPr>
            <p:spPr>
              <a:xfrm>
                <a:off x="7308304" y="4273646"/>
                <a:ext cx="1551122" cy="600164"/>
              </a:xfrm>
              <a:prstGeom prst="rect">
                <a:avLst/>
              </a:prstGeom>
              <a:solidFill>
                <a:schemeClr val="bg1"/>
              </a:solidFill>
            </p:spPr>
            <p:txBody>
              <a:bodyPr wrap="square" rIns="108000" bIns="0" rtlCol="0">
                <a:spAutoFit/>
              </a:bodyPr>
              <a:lstStyle/>
              <a:p>
                <a:pPr algn="ctr"/>
                <a:r>
                  <a:rPr kumimoji="1" lang="zh-CN" altLang="en-US" sz="1200" b="1" dirty="0"/>
                  <a:t>由</a:t>
                </a:r>
                <a:r>
                  <a:rPr kumimoji="1" lang="en-US" altLang="zh-CN" sz="1200" b="1" dirty="0"/>
                  <a:t>X</a:t>
                </a:r>
                <a:r>
                  <a:rPr kumimoji="1" lang="zh-CN" altLang="en-US" sz="1200" b="1" dirty="0"/>
                  <a:t>文件系统维护的辅存中的文件</a:t>
                </a:r>
                <a:endParaRPr kumimoji="1" lang="en-US" altLang="zh-CN" sz="1200" b="1" dirty="0"/>
              </a:p>
              <a:p>
                <a:pPr algn="ctr"/>
                <a:endParaRPr kumimoji="1" lang="zh-CN" altLang="en-US" sz="1200" b="1" dirty="0"/>
              </a:p>
            </p:txBody>
          </p:sp>
        </p:grpSp>
      </p:grpSp>
    </p:spTree>
    <p:extLst>
      <p:ext uri="{BB962C8B-B14F-4D97-AF65-F5344CB8AC3E}">
        <p14:creationId xmlns:p14="http://schemas.microsoft.com/office/powerpoint/2010/main" val="239977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826936"/>
            <a:ext cx="9144000" cy="729856"/>
          </a:xfrm>
        </p:spPr>
        <p:txBody>
          <a:bodyPr/>
          <a:lstStyle/>
          <a:p>
            <a:pPr algn="l"/>
            <a:r>
              <a:rPr lang="en-US" sz="2800" dirty="0">
                <a:solidFill>
                  <a:schemeClr val="tx2"/>
                </a:solidFill>
              </a:rPr>
              <a:t>VFS</a:t>
            </a:r>
            <a:r>
              <a:rPr lang="zh-CN" altLang="en-US" sz="2800" dirty="0">
                <a:solidFill>
                  <a:schemeClr val="tx2"/>
                </a:solidFill>
              </a:rPr>
              <a:t>主要的四个对象</a:t>
            </a:r>
            <a:endParaRPr lang="en-US" sz="2800" dirty="0">
              <a:solidFill>
                <a:schemeClr val="tx2"/>
              </a:solidFill>
            </a:endParaRPr>
          </a:p>
        </p:txBody>
      </p:sp>
      <p:graphicFrame>
        <p:nvGraphicFramePr>
          <p:cNvPr id="8" name="Content Placeholder 7"/>
          <p:cNvGraphicFramePr>
            <a:graphicFrameLocks noGrp="1"/>
          </p:cNvGraphicFramePr>
          <p:nvPr>
            <p:ph sz="half" idx="1"/>
            <p:extLst>
              <p:ext uri="{D42A27DB-BD31-4B8C-83A1-F6EECF244321}">
                <p14:modId xmlns:p14="http://schemas.microsoft.com/office/powerpoint/2010/main" val="1860528257"/>
              </p:ext>
            </p:extLst>
          </p:nvPr>
        </p:nvGraphicFramePr>
        <p:xfrm>
          <a:off x="5105400" y="2209800"/>
          <a:ext cx="36576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9"/>
          <p:cNvGraphicFramePr>
            <a:graphicFrameLocks noGrp="1"/>
          </p:cNvGraphicFramePr>
          <p:nvPr>
            <p:ph sz="half" idx="13"/>
            <p:extLst>
              <p:ext uri="{D42A27DB-BD31-4B8C-83A1-F6EECF244321}">
                <p14:modId xmlns:p14="http://schemas.microsoft.com/office/powerpoint/2010/main" val="682057231"/>
              </p:ext>
            </p:extLst>
          </p:nvPr>
        </p:nvGraphicFramePr>
        <p:xfrm>
          <a:off x="5105400" y="4572000"/>
          <a:ext cx="3657600" cy="1828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Content Placeholder 6"/>
          <p:cNvGraphicFramePr>
            <a:graphicFrameLocks noGrp="1"/>
          </p:cNvGraphicFramePr>
          <p:nvPr>
            <p:ph sz="half" idx="14"/>
            <p:extLst>
              <p:ext uri="{D42A27DB-BD31-4B8C-83A1-F6EECF244321}">
                <p14:modId xmlns:p14="http://schemas.microsoft.com/office/powerpoint/2010/main" val="1652181963"/>
              </p:ext>
            </p:extLst>
          </p:nvPr>
        </p:nvGraphicFramePr>
        <p:xfrm>
          <a:off x="304800" y="2209800"/>
          <a:ext cx="3657600" cy="1828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9" name="Content Placeholder 8"/>
          <p:cNvGraphicFramePr>
            <a:graphicFrameLocks noGrp="1"/>
          </p:cNvGraphicFramePr>
          <p:nvPr>
            <p:ph sz="half" idx="15"/>
            <p:extLst>
              <p:ext uri="{D42A27DB-BD31-4B8C-83A1-F6EECF244321}">
                <p14:modId xmlns:p14="http://schemas.microsoft.com/office/powerpoint/2010/main" val="1994395552"/>
              </p:ext>
            </p:extLst>
          </p:nvPr>
        </p:nvGraphicFramePr>
        <p:xfrm>
          <a:off x="685800" y="4572000"/>
          <a:ext cx="3657600" cy="18288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pic>
        <p:nvPicPr>
          <p:cNvPr id="16" name="Picture 15"/>
          <p:cNvPicPr>
            <a:picLocks noChangeAspect="1"/>
          </p:cNvPicPr>
          <p:nvPr/>
        </p:nvPicPr>
        <p:blipFill>
          <a:blip r:embed="rId23"/>
          <a:stretch>
            <a:fillRect/>
          </a:stretch>
        </p:blipFill>
        <p:spPr>
          <a:xfrm>
            <a:off x="3733800" y="3505200"/>
            <a:ext cx="1601981" cy="1612660"/>
          </a:xfrm>
          <a:prstGeom prst="rect">
            <a:avLst/>
          </a:prstGeom>
        </p:spPr>
      </p:pic>
      <p:sp>
        <p:nvSpPr>
          <p:cNvPr id="11" name="标题 1">
            <a:extLst>
              <a:ext uri="{FF2B5EF4-FFF2-40B4-BE49-F238E27FC236}">
                <a16:creationId xmlns:a16="http://schemas.microsoft.com/office/drawing/2014/main" id="{2F4E85AA-46A9-2B42-ACA3-2F02606D7B01}"/>
              </a:ext>
            </a:extLst>
          </p:cNvPr>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a:t>5.9 Linux</a:t>
            </a:r>
            <a:r>
              <a:rPr lang="zh-CN" altLang="en-US" kern="0"/>
              <a:t>虚拟文件系统</a:t>
            </a:r>
            <a:endParaRPr lang="zh-CN" altLang="en-US" kern="0" dirty="0"/>
          </a:p>
        </p:txBody>
      </p:sp>
    </p:spTree>
    <p:extLst>
      <p:ext uri="{BB962C8B-B14F-4D97-AF65-F5344CB8AC3E}">
        <p14:creationId xmlns:p14="http://schemas.microsoft.com/office/powerpoint/2010/main" val="152083997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5" name="内容占位符 2">
            <a:extLst>
              <a:ext uri="{FF2B5EF4-FFF2-40B4-BE49-F238E27FC236}">
                <a16:creationId xmlns:a16="http://schemas.microsoft.com/office/drawing/2014/main" id="{F4E420A2-81EB-1947-8C80-228DD719DC69}"/>
              </a:ext>
            </a:extLst>
          </p:cNvPr>
          <p:cNvSpPr txBox="1">
            <a:spLocks/>
          </p:cNvSpPr>
          <p:nvPr/>
        </p:nvSpPr>
        <p:spPr bwMode="auto">
          <a:xfrm>
            <a:off x="11494" y="836712"/>
            <a:ext cx="9132505" cy="5544616"/>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5000"/>
              </a:lnSpc>
            </a:pPr>
            <a:r>
              <a:rPr kumimoji="0" lang="zh-CN" altLang="zh-CN" b="0" kern="0" dirty="0">
                <a:latin typeface="+mn-ea"/>
              </a:rPr>
              <a:t>作业</a:t>
            </a:r>
            <a:r>
              <a:rPr lang="en-US" altLang="zh-CN" b="0" kern="0" dirty="0">
                <a:latin typeface="+mn-ea"/>
              </a:rPr>
              <a:t>9</a:t>
            </a:r>
            <a:endParaRPr kumimoji="0" lang="zh-CN" altLang="en-US" b="0" kern="0" dirty="0">
              <a:latin typeface="+mn-ea"/>
            </a:endParaRPr>
          </a:p>
          <a:p>
            <a:pPr>
              <a:lnSpc>
                <a:spcPct val="125000"/>
              </a:lnSpc>
              <a:buFont typeface="Arial" charset="0"/>
              <a:buNone/>
            </a:pPr>
            <a:r>
              <a:rPr lang="zh-CN" altLang="en-US" sz="2400" b="0" dirty="0">
                <a:latin typeface="+mn-ea"/>
              </a:rPr>
              <a:t>  </a:t>
            </a:r>
            <a:r>
              <a:rPr lang="en-US" altLang="zh-CN" sz="2400" b="0" dirty="0">
                <a:latin typeface="+mn-ea"/>
              </a:rPr>
              <a:t>1. </a:t>
            </a:r>
            <a:r>
              <a:rPr lang="zh-CN" altLang="en-US" sz="2400" b="0" dirty="0">
                <a:latin typeface="+mn-ea"/>
              </a:rPr>
              <a:t>选择文件组织时的重要原则是什么，列举并简单定义</a:t>
            </a:r>
            <a:r>
              <a:rPr lang="en-US" altLang="zh-CN" sz="2400" b="0" dirty="0">
                <a:latin typeface="+mn-ea"/>
              </a:rPr>
              <a:t>5</a:t>
            </a:r>
            <a:r>
              <a:rPr lang="zh-CN" altLang="en-US" sz="2400" b="0" dirty="0">
                <a:latin typeface="+mn-ea"/>
              </a:rPr>
              <a:t>种文件组织。</a:t>
            </a:r>
            <a:endParaRPr lang="en-US" altLang="zh-CN" sz="2400" b="0" dirty="0">
              <a:latin typeface="+mn-ea"/>
            </a:endParaRPr>
          </a:p>
          <a:p>
            <a:pPr>
              <a:lnSpc>
                <a:spcPct val="125000"/>
              </a:lnSpc>
              <a:buFont typeface="Arial" charset="0"/>
              <a:buNone/>
            </a:pPr>
            <a:r>
              <a:rPr lang="en-US" altLang="zh-CN" sz="2400" b="0" dirty="0">
                <a:latin typeface="+mn-ea"/>
              </a:rPr>
              <a:t>  2. </a:t>
            </a:r>
            <a:r>
              <a:rPr lang="zh-CN" altLang="en-US" sz="2400" b="0" dirty="0">
                <a:latin typeface="+mn-ea"/>
              </a:rPr>
              <a:t>列举并简单定义</a:t>
            </a:r>
            <a:r>
              <a:rPr lang="en-US" altLang="zh-CN" sz="2400" b="0" dirty="0">
                <a:latin typeface="+mn-ea"/>
              </a:rPr>
              <a:t>3</a:t>
            </a:r>
            <a:r>
              <a:rPr lang="zh-CN" altLang="en-US" sz="2400" b="0" dirty="0">
                <a:latin typeface="+mn-ea"/>
              </a:rPr>
              <a:t>种文件文件分配方法。</a:t>
            </a:r>
            <a:endParaRPr lang="en-US" altLang="zh-CN" sz="2400" b="0" dirty="0">
              <a:latin typeface="+mn-ea"/>
            </a:endParaRPr>
          </a:p>
          <a:p>
            <a:pPr>
              <a:lnSpc>
                <a:spcPct val="125000"/>
              </a:lnSpc>
              <a:buNone/>
            </a:pPr>
            <a:r>
              <a:rPr lang="zh-CN" altLang="en-US" sz="2400" b="0" dirty="0">
                <a:latin typeface="+mn-ea"/>
              </a:rPr>
              <a:t>　</a:t>
            </a:r>
            <a:r>
              <a:rPr lang="en-US" altLang="zh-CN" sz="2400" b="0" dirty="0">
                <a:latin typeface="+mn-ea"/>
              </a:rPr>
              <a:t>3. </a:t>
            </a:r>
            <a:r>
              <a:rPr lang="zh-CN" altLang="en-US" sz="2400" b="0" dirty="0">
                <a:latin typeface="+mn-ea"/>
              </a:rPr>
              <a:t>试说明</a:t>
            </a:r>
            <a:r>
              <a:rPr lang="en-US" altLang="zh-CN" sz="2400" b="0" dirty="0">
                <a:latin typeface="+mn-ea"/>
              </a:rPr>
              <a:t>UNIX</a:t>
            </a:r>
            <a:r>
              <a:rPr lang="zh-CN" altLang="en-US" sz="2400" b="0" dirty="0">
                <a:latin typeface="+mn-ea"/>
              </a:rPr>
              <a:t>系统中所采用的混合索引分配方式。</a:t>
            </a:r>
            <a:endParaRPr lang="en-US" altLang="zh-CN" sz="2400" b="0" dirty="0">
              <a:latin typeface="+mn-ea"/>
            </a:endParaRPr>
          </a:p>
          <a:p>
            <a:pPr>
              <a:lnSpc>
                <a:spcPct val="125000"/>
              </a:lnSpc>
              <a:buFont typeface="Arial" charset="0"/>
              <a:buNone/>
            </a:pPr>
            <a:r>
              <a:rPr lang="en-US" altLang="zh-CN" sz="2400" b="0" dirty="0">
                <a:latin typeface="+mn-ea"/>
              </a:rPr>
              <a:t>  4. </a:t>
            </a:r>
            <a:r>
              <a:rPr lang="zh-CN" altLang="en-US" sz="2400" b="0" dirty="0">
                <a:latin typeface="+mn-ea"/>
              </a:rPr>
              <a:t>什么是目录，操作系统为什么要引入目录？列举并简单定义对目录执行的典型操作。</a:t>
            </a:r>
            <a:endParaRPr lang="en-US" altLang="zh-CN" sz="2400" b="0" dirty="0">
              <a:latin typeface="+mn-ea"/>
            </a:endParaRPr>
          </a:p>
          <a:p>
            <a:pPr>
              <a:lnSpc>
                <a:spcPct val="125000"/>
              </a:lnSpc>
              <a:buFont typeface="Arial" charset="0"/>
              <a:buNone/>
            </a:pPr>
            <a:r>
              <a:rPr lang="en-US" altLang="zh-CN" sz="2400" b="0" dirty="0">
                <a:latin typeface="+mn-ea"/>
              </a:rPr>
              <a:t>  5. </a:t>
            </a:r>
            <a:r>
              <a:rPr lang="en-US" altLang="zh-CN" sz="2400" b="0" dirty="0">
                <a:latin typeface="+mn-ea"/>
                <a:cs typeface="Times New Roman" panose="02020603050405020304" pitchFamily="18" charset="0"/>
              </a:rPr>
              <a:t>UNIX</a:t>
            </a:r>
            <a:r>
              <a:rPr lang="zh-CN" altLang="en-US" sz="2400" b="0" dirty="0">
                <a:latin typeface="+mn-ea"/>
              </a:rPr>
              <a:t>系统是如何实现文件共享（一份文件实体、多个别名）的？</a:t>
            </a:r>
            <a:r>
              <a:rPr lang="en-US" altLang="zh-CN" sz="2400" b="0" dirty="0">
                <a:latin typeface="+mn-ea"/>
              </a:rPr>
              <a:t> </a:t>
            </a:r>
          </a:p>
          <a:p>
            <a:pPr>
              <a:lnSpc>
                <a:spcPct val="125000"/>
              </a:lnSpc>
              <a:buFont typeface="Arial" charset="0"/>
              <a:buNone/>
            </a:pPr>
            <a:r>
              <a:rPr lang="en-US" altLang="zh-CN" sz="2400" b="0" dirty="0">
                <a:latin typeface="+mn-ea"/>
              </a:rPr>
              <a:t>  6. </a:t>
            </a:r>
            <a:r>
              <a:rPr lang="zh-CN" altLang="en-US" sz="2400" b="0" dirty="0">
                <a:latin typeface="+mn-ea"/>
              </a:rPr>
              <a:t>请叙述课件“</a:t>
            </a:r>
            <a:r>
              <a:rPr lang="en-US" altLang="zh-CN" sz="2400" b="0" dirty="0">
                <a:latin typeface="+mn-ea"/>
                <a:cs typeface="Times New Roman" panose="02020603050405020304" pitchFamily="18" charset="0"/>
              </a:rPr>
              <a:t>UNIX</a:t>
            </a:r>
            <a:r>
              <a:rPr lang="zh-CN" altLang="en-US" sz="2400" b="0" dirty="0">
                <a:latin typeface="+mn-ea"/>
              </a:rPr>
              <a:t>中的路径解析</a:t>
            </a:r>
            <a:r>
              <a:rPr lang="en-US" altLang="zh-CN" sz="2400" b="0" dirty="0">
                <a:latin typeface="+mn-ea"/>
              </a:rPr>
              <a:t>——</a:t>
            </a:r>
            <a:r>
              <a:rPr lang="en-US" altLang="zh-CN" sz="2400" b="0" dirty="0">
                <a:latin typeface="+mn-ea"/>
                <a:cs typeface="Times New Roman" panose="02020603050405020304" pitchFamily="18" charset="0"/>
              </a:rPr>
              <a:t>/programs/</a:t>
            </a:r>
            <a:r>
              <a:rPr lang="en-US" altLang="zh-CN" sz="2400" b="0" dirty="0" err="1">
                <a:latin typeface="+mn-ea"/>
                <a:cs typeface="Times New Roman" panose="02020603050405020304" pitchFamily="18" charset="0"/>
              </a:rPr>
              <a:t>pong.c</a:t>
            </a:r>
            <a:r>
              <a:rPr lang="zh-CN" altLang="en-US" sz="2400" b="0" dirty="0">
                <a:latin typeface="+mn-ea"/>
              </a:rPr>
              <a:t>”中的路径解析过程。</a:t>
            </a:r>
            <a:endParaRPr lang="en-US" altLang="zh-CN" sz="2400" b="0" dirty="0">
              <a:latin typeface="+mn-ea"/>
            </a:endParaRPr>
          </a:p>
        </p:txBody>
      </p:sp>
    </p:spTree>
    <p:extLst>
      <p:ext uri="{BB962C8B-B14F-4D97-AF65-F5344CB8AC3E}">
        <p14:creationId xmlns:p14="http://schemas.microsoft.com/office/powerpoint/2010/main" val="3396902454"/>
      </p:ext>
    </p:extLst>
  </p:cSld>
  <p:clrMapOvr>
    <a:masterClrMapping/>
  </p:clrMapOvr>
  <p:transition/>
</p:sld>
</file>

<file path=ppt/theme/theme1.xml><?xml version="1.0" encoding="utf-8"?>
<a:theme xmlns:a="http://schemas.openxmlformats.org/drawingml/2006/main" name="自定义设计方案">
  <a:themeElements>
    <a:clrScheme name="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自定义设计方案">
      <a:majorFont>
        <a:latin typeface="Arial Unicode MS"/>
        <a:ea typeface="宋体"/>
        <a:cs typeface=""/>
      </a:majorFont>
      <a:minorFont>
        <a:latin typeface="Arial Unicode MS"/>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自定义设计方案">
  <a:themeElements>
    <a:clrScheme name="1_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自定义设计方案">
      <a:majorFont>
        <a:latin typeface="Arial Unicode MS"/>
        <a:ea typeface="华文细黑"/>
        <a:cs typeface=""/>
      </a:majorFont>
      <a:minorFont>
        <a:latin typeface="Arial Unicode MS"/>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主题1">
  <a:themeElements>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264040"/>
        </a:dk1>
        <a:lt1>
          <a:srgbClr val="FFFFFF"/>
        </a:lt1>
        <a:dk2>
          <a:srgbClr val="1D548B"/>
        </a:dk2>
        <a:lt2>
          <a:srgbClr val="DDDDDD"/>
        </a:lt2>
        <a:accent1>
          <a:srgbClr val="1A99C6"/>
        </a:accent1>
        <a:accent2>
          <a:srgbClr val="E6693C"/>
        </a:accent2>
        <a:accent3>
          <a:srgbClr val="FFFFFF"/>
        </a:accent3>
        <a:accent4>
          <a:srgbClr val="1F3535"/>
        </a:accent4>
        <a:accent5>
          <a:srgbClr val="ABCADF"/>
        </a:accent5>
        <a:accent6>
          <a:srgbClr val="D05E35"/>
        </a:accent6>
        <a:hlink>
          <a:srgbClr val="D5A317"/>
        </a:hlink>
        <a:folHlink>
          <a:srgbClr val="14AC7D"/>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5533C1"/>
        </a:dk2>
        <a:lt2>
          <a:srgbClr val="DDDDDD"/>
        </a:lt2>
        <a:accent1>
          <a:srgbClr val="CBB61D"/>
        </a:accent1>
        <a:accent2>
          <a:srgbClr val="40ACD2"/>
        </a:accent2>
        <a:accent3>
          <a:srgbClr val="FFFFFF"/>
        </a:accent3>
        <a:accent4>
          <a:srgbClr val="000000"/>
        </a:accent4>
        <a:accent5>
          <a:srgbClr val="E2D7AB"/>
        </a:accent5>
        <a:accent6>
          <a:srgbClr val="399BBE"/>
        </a:accent6>
        <a:hlink>
          <a:srgbClr val="DA7D28"/>
        </a:hlink>
        <a:folHlink>
          <a:srgbClr val="8522AC"/>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39403</TotalTime>
  <Words>25594</Words>
  <Application>Microsoft Macintosh PowerPoint</Application>
  <PresentationFormat>全屏显示(4:3)</PresentationFormat>
  <Paragraphs>2755</Paragraphs>
  <Slides>94</Slides>
  <Notes>83</Notes>
  <HiddenSlides>0</HiddenSlides>
  <MMClips>0</MMClips>
  <ScaleCrop>false</ScaleCrop>
  <HeadingPairs>
    <vt:vector size="8" baseType="variant">
      <vt:variant>
        <vt:lpstr>已用的字体</vt:lpstr>
      </vt:variant>
      <vt:variant>
        <vt:i4>11</vt:i4>
      </vt:variant>
      <vt:variant>
        <vt:lpstr>主题</vt:lpstr>
      </vt:variant>
      <vt:variant>
        <vt:i4>3</vt:i4>
      </vt:variant>
      <vt:variant>
        <vt:lpstr>嵌入 OLE 服务器</vt:lpstr>
      </vt:variant>
      <vt:variant>
        <vt:i4>2</vt:i4>
      </vt:variant>
      <vt:variant>
        <vt:lpstr>幻灯片标题</vt:lpstr>
      </vt:variant>
      <vt:variant>
        <vt:i4>94</vt:i4>
      </vt:variant>
    </vt:vector>
  </HeadingPairs>
  <TitlesOfParts>
    <vt:vector size="110" baseType="lpstr">
      <vt:lpstr>黑体</vt:lpstr>
      <vt:lpstr>华文细黑</vt:lpstr>
      <vt:lpstr>楷体_GB2312</vt:lpstr>
      <vt:lpstr>宋体</vt:lpstr>
      <vt:lpstr>Arial Unicode MS</vt:lpstr>
      <vt:lpstr>Arial</vt:lpstr>
      <vt:lpstr>Calibri</vt:lpstr>
      <vt:lpstr>Monotype Sorts</vt:lpstr>
      <vt:lpstr>Times New Roman</vt:lpstr>
      <vt:lpstr>Verdana</vt:lpstr>
      <vt:lpstr>Wingdings</vt:lpstr>
      <vt:lpstr>自定义设计方案</vt:lpstr>
      <vt:lpstr>1_自定义设计方案</vt:lpstr>
      <vt:lpstr>主题1</vt:lpstr>
      <vt:lpstr>Image</vt:lpstr>
      <vt:lpstr>Visio</vt:lpstr>
      <vt:lpstr>   第五章  文件系统                     </vt:lpstr>
      <vt:lpstr>主要内容</vt:lpstr>
      <vt:lpstr>5.1 概述</vt:lpstr>
      <vt:lpstr>5.1 概述</vt:lpstr>
      <vt:lpstr>5.1 概述</vt:lpstr>
      <vt:lpstr>PowerPoint 演示文稿</vt:lpstr>
      <vt:lpstr>5.1 概述</vt:lpstr>
      <vt:lpstr>PowerPoint 演示文稿</vt:lpstr>
      <vt:lpstr>PowerPoint 演示文稿</vt:lpstr>
      <vt:lpstr>5.1 概述</vt:lpstr>
      <vt:lpstr>5.1 概述</vt:lpstr>
      <vt:lpstr>5.1 概述</vt:lpstr>
      <vt:lpstr>5.1 概述</vt:lpstr>
      <vt:lpstr>5.1 概述</vt:lpstr>
      <vt:lpstr>PowerPoint 演示文稿</vt:lpstr>
      <vt:lpstr>5.2 文件组织和访问</vt:lpstr>
      <vt:lpstr>PowerPoint 演示文稿</vt:lpstr>
      <vt:lpstr>堆</vt:lpstr>
      <vt:lpstr>顺序文件</vt:lpstr>
      <vt:lpstr>索引顺序文件</vt:lpstr>
      <vt:lpstr>索引文件</vt:lpstr>
      <vt:lpstr>PowerPoint 演示文稿</vt:lpstr>
      <vt:lpstr>PowerPoint 演示文稿</vt:lpstr>
      <vt:lpstr>PowerPoint 演示文稿</vt:lpstr>
      <vt:lpstr>PowerPoint 演示文稿</vt:lpstr>
      <vt:lpstr>5.3 文件目录</vt:lpstr>
      <vt:lpstr>5.3 文件目录</vt:lpstr>
      <vt:lpstr>5.3 文件目录</vt:lpstr>
      <vt:lpstr>5.3 文件目录</vt:lpstr>
      <vt:lpstr>5.3 文件目录</vt:lpstr>
      <vt:lpstr>5.3 文件目录</vt:lpstr>
      <vt:lpstr>5.3 文件目录</vt:lpstr>
      <vt:lpstr>5.3 文件目录</vt:lpstr>
      <vt:lpstr>5.3 文件目录</vt:lpstr>
      <vt:lpstr>5.4 文件共享 </vt:lpstr>
      <vt:lpstr>5.4 文件共享</vt:lpstr>
      <vt:lpstr>PowerPoint 演示文稿</vt:lpstr>
      <vt:lpstr>5.4 文件共享</vt:lpstr>
      <vt:lpstr>5.4 文件共享</vt:lpstr>
      <vt:lpstr>5.4 文件共享</vt:lpstr>
      <vt:lpstr>5.4 文件共享</vt:lpstr>
      <vt:lpstr>5.4 文件共享</vt:lpstr>
      <vt:lpstr>5.5 记录组块</vt:lpstr>
      <vt:lpstr>PowerPoint 演示文稿</vt:lpstr>
      <vt:lpstr>5.6 辅存管理 </vt:lpstr>
      <vt:lpstr>5.6.1 文件分配 </vt:lpstr>
      <vt:lpstr>5.6.1 文件分配</vt:lpstr>
      <vt:lpstr>5.6.1 文件分配</vt:lpstr>
      <vt:lpstr>5.6.1 文件分配</vt:lpstr>
      <vt:lpstr>5.6.1 文件分配</vt:lpstr>
      <vt:lpstr>5.6.1 文件分配</vt:lpstr>
      <vt:lpstr>5.6.1 文件分配</vt:lpstr>
      <vt:lpstr>5.6.1 文件分配</vt:lpstr>
      <vt:lpstr>5.6.1 文件分配</vt:lpstr>
      <vt:lpstr>5.6.1 文件分配</vt:lpstr>
      <vt:lpstr>5.6.1 文件分配</vt:lpstr>
      <vt:lpstr>PowerPoint 演示文稿</vt:lpstr>
      <vt:lpstr>PowerPoint 演示文稿</vt:lpstr>
      <vt:lpstr>PowerPoint 演示文稿</vt:lpstr>
      <vt:lpstr>5.6.2 空闲空间管理</vt:lpstr>
      <vt:lpstr>5.6.2 空闲空间管理</vt:lpstr>
      <vt:lpstr>5.6.2 空闲空间管理</vt:lpstr>
      <vt:lpstr>5.6.2 空闲空间管理</vt:lpstr>
      <vt:lpstr>5.6.2 空闲空间管理</vt:lpstr>
      <vt:lpstr>5.6.2 空闲空间管理</vt:lpstr>
      <vt:lpstr>5.6.3 卷</vt:lpstr>
      <vt:lpstr>PowerPoint 演示文稿</vt:lpstr>
      <vt:lpstr>PowerPoint 演示文稿</vt:lpstr>
      <vt:lpstr>5.7 UNIX文件管理</vt:lpstr>
      <vt:lpstr>5.7 UNIX文件管理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5.7 UNIX文件管理</vt:lpstr>
      <vt:lpstr>5.7 UNIX文件管理</vt:lpstr>
      <vt:lpstr>5.7 UNIX文件管理</vt:lpstr>
      <vt:lpstr>5.7 UNIX文件管理</vt:lpstr>
      <vt:lpstr>PowerPoint 演示文稿</vt:lpstr>
      <vt:lpstr>5.8 Windows文件系统</vt:lpstr>
      <vt:lpstr>PowerPoint 演示文稿</vt:lpstr>
      <vt:lpstr>PowerPoint 演示文稿</vt:lpstr>
      <vt:lpstr>5.8 Windows文件系统</vt:lpstr>
      <vt:lpstr>5.8 Windows文件系统</vt:lpstr>
      <vt:lpstr>5.8 Windows文件系统</vt:lpstr>
      <vt:lpstr>5.8 Windows文件系统</vt:lpstr>
      <vt:lpstr>5.8 Windows文件系统</vt:lpstr>
      <vt:lpstr>5.9 Linux虚拟文件系统</vt:lpstr>
      <vt:lpstr>5.9 Linux虚拟文件系统</vt:lpstr>
      <vt:lpstr>VFS主要的四个对象</vt:lpstr>
      <vt:lpstr>作业</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liujy</dc:creator>
  <cp:lastModifiedBy>liujy</cp:lastModifiedBy>
  <cp:revision>2629</cp:revision>
  <cp:lastPrinted>2019-12-02T04:40:10Z</cp:lastPrinted>
  <dcterms:created xsi:type="dcterms:W3CDTF">2010-11-16T06:47:06Z</dcterms:created>
  <dcterms:modified xsi:type="dcterms:W3CDTF">2020-06-01T09:39:01Z</dcterms:modified>
</cp:coreProperties>
</file>